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6" r:id="rId3"/>
    <p:sldId id="257" r:id="rId4"/>
    <p:sldId id="284" r:id="rId5"/>
    <p:sldId id="277" r:id="rId6"/>
    <p:sldId id="279" r:id="rId7"/>
    <p:sldId id="280" r:id="rId8"/>
    <p:sldId id="285" r:id="rId9"/>
    <p:sldId id="286" r:id="rId10"/>
    <p:sldId id="282" r:id="rId11"/>
    <p:sldId id="278" r:id="rId12"/>
    <p:sldId id="289" r:id="rId13"/>
    <p:sldId id="288" r:id="rId14"/>
    <p:sldId id="287" r:id="rId15"/>
    <p:sldId id="283" r:id="rId16"/>
    <p:sldId id="281" r:id="rId17"/>
    <p:sldId id="290" r:id="rId18"/>
    <p:sldId id="275" r:id="rId19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ISE JOHN" initials="DJ" lastIdx="1" clrIdx="0">
    <p:extLst>
      <p:ext uri="{19B8F6BF-5375-455C-9EA6-DF929625EA0E}">
        <p15:presenceInfo xmlns:p15="http://schemas.microsoft.com/office/powerpoint/2012/main" userId="19fb6e7406b92ea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49DB15-AC6A-47A7-9C8F-74328F6EA072}" v="4" dt="2023-11-11T22:02:25.6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9" autoAdjust="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SE JOHN" userId="19fb6e7406b92eac" providerId="LiveId" clId="{1249DB15-AC6A-47A7-9C8F-74328F6EA072}"/>
    <pc:docChg chg="modSld">
      <pc:chgData name="DENISE JOHN" userId="19fb6e7406b92eac" providerId="LiveId" clId="{1249DB15-AC6A-47A7-9C8F-74328F6EA072}" dt="2023-11-11T22:02:25.603" v="3" actId="122"/>
      <pc:docMkLst>
        <pc:docMk/>
      </pc:docMkLst>
      <pc:sldChg chg="modSp">
        <pc:chgData name="DENISE JOHN" userId="19fb6e7406b92eac" providerId="LiveId" clId="{1249DB15-AC6A-47A7-9C8F-74328F6EA072}" dt="2023-11-11T22:01:45.754" v="0" actId="33524"/>
        <pc:sldMkLst>
          <pc:docMk/>
          <pc:sldMk cId="80176537" sldId="284"/>
        </pc:sldMkLst>
        <pc:graphicFrameChg chg="mod">
          <ac:chgData name="DENISE JOHN" userId="19fb6e7406b92eac" providerId="LiveId" clId="{1249DB15-AC6A-47A7-9C8F-74328F6EA072}" dt="2023-11-11T22:01:45.754" v="0" actId="33524"/>
          <ac:graphicFrameMkLst>
            <pc:docMk/>
            <pc:sldMk cId="80176537" sldId="284"/>
            <ac:graphicFrameMk id="1030" creationId="{F96C6962-CA36-6018-D281-A2BF38AD4465}"/>
          </ac:graphicFrameMkLst>
        </pc:graphicFrameChg>
      </pc:sldChg>
      <pc:sldChg chg="modSp">
        <pc:chgData name="DENISE JOHN" userId="19fb6e7406b92eac" providerId="LiveId" clId="{1249DB15-AC6A-47A7-9C8F-74328F6EA072}" dt="2023-11-11T22:02:25.603" v="3" actId="122"/>
        <pc:sldMkLst>
          <pc:docMk/>
          <pc:sldMk cId="3252987672" sldId="288"/>
        </pc:sldMkLst>
        <pc:graphicFrameChg chg="mod">
          <ac:chgData name="DENISE JOHN" userId="19fb6e7406b92eac" providerId="LiveId" clId="{1249DB15-AC6A-47A7-9C8F-74328F6EA072}" dt="2023-11-11T22:02:25.603" v="3" actId="122"/>
          <ac:graphicFrameMkLst>
            <pc:docMk/>
            <pc:sldMk cId="3252987672" sldId="288"/>
            <ac:graphicFrameMk id="10" creationId="{C5CB09ED-1258-0CA9-C9A2-32B765ED871B}"/>
          </ac:graphicFrameMkLst>
        </pc:graphicFrameChg>
      </pc:sldChg>
    </pc:docChg>
  </pc:docChgLst>
  <pc:docChgLst>
    <pc:chgData name="DENISE JOHN" userId="19fb6e7406b92eac" providerId="LiveId" clId="{623291BB-3370-464D-A96F-B9BE1BAF124F}"/>
    <pc:docChg chg="undo custSel modSld">
      <pc:chgData name="DENISE JOHN" userId="19fb6e7406b92eac" providerId="LiveId" clId="{623291BB-3370-464D-A96F-B9BE1BAF124F}" dt="2023-09-28T00:22:26.872" v="44" actId="20577"/>
      <pc:docMkLst>
        <pc:docMk/>
      </pc:docMkLst>
      <pc:sldChg chg="modSp mod">
        <pc:chgData name="DENISE JOHN" userId="19fb6e7406b92eac" providerId="LiveId" clId="{623291BB-3370-464D-A96F-B9BE1BAF124F}" dt="2023-09-28T00:22:26.872" v="44" actId="20577"/>
        <pc:sldMkLst>
          <pc:docMk/>
          <pc:sldMk cId="0" sldId="256"/>
        </pc:sldMkLst>
        <pc:spChg chg="mod">
          <ac:chgData name="DENISE JOHN" userId="19fb6e7406b92eac" providerId="LiveId" clId="{623291BB-3370-464D-A96F-B9BE1BAF124F}" dt="2023-09-28T00:22:26.872" v="44" actId="20577"/>
          <ac:spMkLst>
            <pc:docMk/>
            <pc:sldMk cId="0" sldId="256"/>
            <ac:spMk id="4" creationId="{00000000-0000-0000-0000-000000000000}"/>
          </ac:spMkLst>
        </pc:spChg>
      </pc:sldChg>
      <pc:sldChg chg="addSp delSp mod">
        <pc:chgData name="DENISE JOHN" userId="19fb6e7406b92eac" providerId="LiveId" clId="{623291BB-3370-464D-A96F-B9BE1BAF124F}" dt="2023-09-28T00:17:33.868" v="0" actId="26606"/>
        <pc:sldMkLst>
          <pc:docMk/>
          <pc:sldMk cId="0" sldId="276"/>
        </pc:sldMkLst>
        <pc:spChg chg="del">
          <ac:chgData name="DENISE JOHN" userId="19fb6e7406b92eac" providerId="LiveId" clId="{623291BB-3370-464D-A96F-B9BE1BAF124F}" dt="2023-09-28T00:17:33.868" v="0" actId="26606"/>
          <ac:spMkLst>
            <pc:docMk/>
            <pc:sldMk cId="0" sldId="276"/>
            <ac:spMk id="2" creationId="{00000000-0000-0000-0000-000000000000}"/>
          </ac:spMkLst>
        </pc:spChg>
        <pc:graphicFrameChg chg="add">
          <ac:chgData name="DENISE JOHN" userId="19fb6e7406b92eac" providerId="LiveId" clId="{623291BB-3370-464D-A96F-B9BE1BAF124F}" dt="2023-09-28T00:17:33.868" v="0" actId="26606"/>
          <ac:graphicFrameMkLst>
            <pc:docMk/>
            <pc:sldMk cId="0" sldId="276"/>
            <ac:graphicFrameMk id="7" creationId="{1E048B8E-81E9-378A-8B06-FF39738217A5}"/>
          </ac:graphicFrameMkLst>
        </pc:graphicFrameChg>
      </pc:sldChg>
      <pc:sldChg chg="addSp delSp modSp mod">
        <pc:chgData name="DENISE JOHN" userId="19fb6e7406b92eac" providerId="LiveId" clId="{623291BB-3370-464D-A96F-B9BE1BAF124F}" dt="2023-09-28T00:20:03.661" v="19" actId="207"/>
        <pc:sldMkLst>
          <pc:docMk/>
          <pc:sldMk cId="0" sldId="278"/>
        </pc:sldMkLst>
        <pc:spChg chg="del">
          <ac:chgData name="DENISE JOHN" userId="19fb6e7406b92eac" providerId="LiveId" clId="{623291BB-3370-464D-A96F-B9BE1BAF124F}" dt="2023-09-28T00:19:15.086" v="13" actId="26606"/>
          <ac:spMkLst>
            <pc:docMk/>
            <pc:sldMk cId="0" sldId="278"/>
            <ac:spMk id="6" creationId="{00000000-0000-0000-0000-000000000000}"/>
          </ac:spMkLst>
        </pc:spChg>
        <pc:graphicFrameChg chg="add mod modGraphic">
          <ac:chgData name="DENISE JOHN" userId="19fb6e7406b92eac" providerId="LiveId" clId="{623291BB-3370-464D-A96F-B9BE1BAF124F}" dt="2023-09-28T00:20:03.661" v="19" actId="207"/>
          <ac:graphicFrameMkLst>
            <pc:docMk/>
            <pc:sldMk cId="0" sldId="278"/>
            <ac:graphicFrameMk id="8" creationId="{05D85AEA-BE67-1609-A837-B93470D1651C}"/>
          </ac:graphicFrameMkLst>
        </pc:graphicFrameChg>
      </pc:sldChg>
      <pc:sldChg chg="addSp delSp modSp mod">
        <pc:chgData name="DENISE JOHN" userId="19fb6e7406b92eac" providerId="LiveId" clId="{623291BB-3370-464D-A96F-B9BE1BAF124F}" dt="2023-09-28T00:21:51.810" v="35" actId="20577"/>
        <pc:sldMkLst>
          <pc:docMk/>
          <pc:sldMk cId="3117707078" sldId="281"/>
        </pc:sldMkLst>
        <pc:spChg chg="del">
          <ac:chgData name="DENISE JOHN" userId="19fb6e7406b92eac" providerId="LiveId" clId="{623291BB-3370-464D-A96F-B9BE1BAF124F}" dt="2023-09-28T00:20:40.163" v="25" actId="26606"/>
          <ac:spMkLst>
            <pc:docMk/>
            <pc:sldMk cId="3117707078" sldId="281"/>
            <ac:spMk id="3" creationId="{00000000-0000-0000-0000-000000000000}"/>
          </ac:spMkLst>
        </pc:spChg>
        <pc:graphicFrameChg chg="add mod modGraphic">
          <ac:chgData name="DENISE JOHN" userId="19fb6e7406b92eac" providerId="LiveId" clId="{623291BB-3370-464D-A96F-B9BE1BAF124F}" dt="2023-09-28T00:21:51.810" v="35" actId="20577"/>
          <ac:graphicFrameMkLst>
            <pc:docMk/>
            <pc:sldMk cId="3117707078" sldId="281"/>
            <ac:graphicFrameMk id="6" creationId="{B8BD81B8-008E-7DBE-E479-9687FD77A309}"/>
          </ac:graphicFrameMkLst>
        </pc:graphicFrameChg>
      </pc:sldChg>
      <pc:sldChg chg="addSp delSp mod">
        <pc:chgData name="DENISE JOHN" userId="19fb6e7406b92eac" providerId="LiveId" clId="{623291BB-3370-464D-A96F-B9BE1BAF124F}" dt="2023-09-28T00:17:57.709" v="3" actId="26606"/>
        <pc:sldMkLst>
          <pc:docMk/>
          <pc:sldMk cId="80176537" sldId="284"/>
        </pc:sldMkLst>
        <pc:spChg chg="add del">
          <ac:chgData name="DENISE JOHN" userId="19fb6e7406b92eac" providerId="LiveId" clId="{623291BB-3370-464D-A96F-B9BE1BAF124F}" dt="2023-09-28T00:17:57.709" v="3" actId="26606"/>
          <ac:spMkLst>
            <pc:docMk/>
            <pc:sldMk cId="80176537" sldId="284"/>
            <ac:spMk id="2" creationId="{00000000-0000-0000-0000-000000000000}"/>
          </ac:spMkLst>
        </pc:spChg>
        <pc:graphicFrameChg chg="add del">
          <ac:chgData name="DENISE JOHN" userId="19fb6e7406b92eac" providerId="LiveId" clId="{623291BB-3370-464D-A96F-B9BE1BAF124F}" dt="2023-09-28T00:17:57.694" v="2" actId="26606"/>
          <ac:graphicFrameMkLst>
            <pc:docMk/>
            <pc:sldMk cId="80176537" sldId="284"/>
            <ac:graphicFrameMk id="1028" creationId="{051631FA-72F2-AB5E-CDA0-2B08330A8339}"/>
          </ac:graphicFrameMkLst>
        </pc:graphicFrameChg>
        <pc:graphicFrameChg chg="add">
          <ac:chgData name="DENISE JOHN" userId="19fb6e7406b92eac" providerId="LiveId" clId="{623291BB-3370-464D-A96F-B9BE1BAF124F}" dt="2023-09-28T00:17:57.709" v="3" actId="26606"/>
          <ac:graphicFrameMkLst>
            <pc:docMk/>
            <pc:sldMk cId="80176537" sldId="284"/>
            <ac:graphicFrameMk id="1030" creationId="{F96C6962-CA36-6018-D281-A2BF38AD4465}"/>
          </ac:graphicFrameMkLst>
        </pc:graphicFrameChg>
      </pc:sldChg>
      <pc:sldChg chg="addSp delSp modSp mod">
        <pc:chgData name="DENISE JOHN" userId="19fb6e7406b92eac" providerId="LiveId" clId="{623291BB-3370-464D-A96F-B9BE1BAF124F}" dt="2023-09-28T00:19:02.534" v="12" actId="26606"/>
        <pc:sldMkLst>
          <pc:docMk/>
          <pc:sldMk cId="2924162762" sldId="285"/>
        </pc:sldMkLst>
        <pc:spChg chg="add del">
          <ac:chgData name="DENISE JOHN" userId="19fb6e7406b92eac" providerId="LiveId" clId="{623291BB-3370-464D-A96F-B9BE1BAF124F}" dt="2023-09-28T00:19:02.534" v="12" actId="26606"/>
          <ac:spMkLst>
            <pc:docMk/>
            <pc:sldMk cId="2924162762" sldId="285"/>
            <ac:spMk id="6" creationId="{00000000-0000-0000-0000-000000000000}"/>
          </ac:spMkLst>
        </pc:spChg>
        <pc:graphicFrameChg chg="add del">
          <ac:chgData name="DENISE JOHN" userId="19fb6e7406b92eac" providerId="LiveId" clId="{623291BB-3370-464D-A96F-B9BE1BAF124F}" dt="2023-09-28T00:18:21.865" v="5" actId="26606"/>
          <ac:graphicFrameMkLst>
            <pc:docMk/>
            <pc:sldMk cId="2924162762" sldId="285"/>
            <ac:graphicFrameMk id="8" creationId="{77E82FB8-2AF9-97EC-D28B-69E6244DCA26}"/>
          </ac:graphicFrameMkLst>
        </pc:graphicFrameChg>
        <pc:graphicFrameChg chg="add del">
          <ac:chgData name="DENISE JOHN" userId="19fb6e7406b92eac" providerId="LiveId" clId="{623291BB-3370-464D-A96F-B9BE1BAF124F}" dt="2023-09-28T00:19:02.534" v="12" actId="26606"/>
          <ac:graphicFrameMkLst>
            <pc:docMk/>
            <pc:sldMk cId="2924162762" sldId="285"/>
            <ac:graphicFrameMk id="9" creationId="{74B1F659-706F-74DA-83EC-767563B7AC5A}"/>
          </ac:graphicFrameMkLst>
        </pc:graphicFrameChg>
        <pc:graphicFrameChg chg="add del">
          <ac:chgData name="DENISE JOHN" userId="19fb6e7406b92eac" providerId="LiveId" clId="{623291BB-3370-464D-A96F-B9BE1BAF124F}" dt="2023-09-28T00:18:23.736" v="7" actId="26606"/>
          <ac:graphicFrameMkLst>
            <pc:docMk/>
            <pc:sldMk cId="2924162762" sldId="285"/>
            <ac:graphicFrameMk id="10" creationId="{E892D553-6B1C-4778-F1A1-89DB3B91120D}"/>
          </ac:graphicFrameMkLst>
        </pc:graphicFrameChg>
        <pc:graphicFrameChg chg="add del mod">
          <ac:chgData name="DENISE JOHN" userId="19fb6e7406b92eac" providerId="LiveId" clId="{623291BB-3370-464D-A96F-B9BE1BAF124F}" dt="2023-09-28T00:18:48.772" v="10" actId="26606"/>
          <ac:graphicFrameMkLst>
            <pc:docMk/>
            <pc:sldMk cId="2924162762" sldId="285"/>
            <ac:graphicFrameMk id="12" creationId="{EF2E627A-519C-75B0-5294-920BC8AF788C}"/>
          </ac:graphicFrameMkLst>
        </pc:graphicFrameChg>
      </pc:sldChg>
      <pc:sldChg chg="addSp delSp mod">
        <pc:chgData name="DENISE JOHN" userId="19fb6e7406b92eac" providerId="LiveId" clId="{623291BB-3370-464D-A96F-B9BE1BAF124F}" dt="2023-09-28T00:20:31.544" v="24" actId="26606"/>
        <pc:sldMkLst>
          <pc:docMk/>
          <pc:sldMk cId="3252987672" sldId="288"/>
        </pc:sldMkLst>
        <pc:spChg chg="add del">
          <ac:chgData name="DENISE JOHN" userId="19fb6e7406b92eac" providerId="LiveId" clId="{623291BB-3370-464D-A96F-B9BE1BAF124F}" dt="2023-09-28T00:20:31.544" v="24" actId="26606"/>
          <ac:spMkLst>
            <pc:docMk/>
            <pc:sldMk cId="3252987672" sldId="288"/>
            <ac:spMk id="4" creationId="{E2CB5651-D01E-4B1B-8826-A3013F7ABCDC}"/>
          </ac:spMkLst>
        </pc:spChg>
        <pc:graphicFrameChg chg="add del">
          <ac:chgData name="DENISE JOHN" userId="19fb6e7406b92eac" providerId="LiveId" clId="{623291BB-3370-464D-A96F-B9BE1BAF124F}" dt="2023-09-28T00:20:25.003" v="21" actId="26606"/>
          <ac:graphicFrameMkLst>
            <pc:docMk/>
            <pc:sldMk cId="3252987672" sldId="288"/>
            <ac:graphicFrameMk id="6" creationId="{B523B0A5-36EF-C503-4178-26D1B12F1601}"/>
          </ac:graphicFrameMkLst>
        </pc:graphicFrameChg>
        <pc:graphicFrameChg chg="add del">
          <ac:chgData name="DENISE JOHN" userId="19fb6e7406b92eac" providerId="LiveId" clId="{623291BB-3370-464D-A96F-B9BE1BAF124F}" dt="2023-09-28T00:20:31.528" v="23" actId="26606"/>
          <ac:graphicFrameMkLst>
            <pc:docMk/>
            <pc:sldMk cId="3252987672" sldId="288"/>
            <ac:graphicFrameMk id="8" creationId="{B8317848-9E19-E776-C549-96C4E0FC3C8C}"/>
          </ac:graphicFrameMkLst>
        </pc:graphicFrameChg>
        <pc:graphicFrameChg chg="add">
          <ac:chgData name="DENISE JOHN" userId="19fb6e7406b92eac" providerId="LiveId" clId="{623291BB-3370-464D-A96F-B9BE1BAF124F}" dt="2023-09-28T00:20:31.544" v="24" actId="26606"/>
          <ac:graphicFrameMkLst>
            <pc:docMk/>
            <pc:sldMk cId="3252987672" sldId="288"/>
            <ac:graphicFrameMk id="10" creationId="{C5CB09ED-1258-0CA9-C9A2-32B765ED871B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22.png"/><Relationship Id="rId7" Type="http://schemas.openxmlformats.org/officeDocument/2006/relationships/image" Target="../media/image17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22.png"/><Relationship Id="rId7" Type="http://schemas.openxmlformats.org/officeDocument/2006/relationships/image" Target="../media/image17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C945FD-7C0E-4222-8D78-AF6D6AE7626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FC54AC-592E-473F-9C7C-D996C82F5C3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Whose money is it?</a:t>
          </a:r>
          <a:endParaRPr lang="en-US"/>
        </a:p>
      </dgm:t>
    </dgm:pt>
    <dgm:pt modelId="{9B34C11C-1B39-4D6A-9F30-2E0DA6D314DD}" type="parTrans" cxnId="{747DE3B4-F106-4260-AEAB-83367C6F3E31}">
      <dgm:prSet/>
      <dgm:spPr/>
      <dgm:t>
        <a:bodyPr/>
        <a:lstStyle/>
        <a:p>
          <a:endParaRPr lang="en-US"/>
        </a:p>
      </dgm:t>
    </dgm:pt>
    <dgm:pt modelId="{5F6C639B-B38D-4557-B9C6-33093711C060}" type="sibTrans" cxnId="{747DE3B4-F106-4260-AEAB-83367C6F3E31}">
      <dgm:prSet/>
      <dgm:spPr/>
      <dgm:t>
        <a:bodyPr/>
        <a:lstStyle/>
        <a:p>
          <a:endParaRPr lang="en-US"/>
        </a:p>
      </dgm:t>
    </dgm:pt>
    <dgm:pt modelId="{A19E96EB-CC20-44A6-A691-4C8590EBA1E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It’s athlete funds, they need to have a say and vote on how it is spent.</a:t>
          </a:r>
          <a:endParaRPr lang="en-US"/>
        </a:p>
      </dgm:t>
    </dgm:pt>
    <dgm:pt modelId="{E693571B-35FE-4A13-9A31-7E81311F5C06}" type="parTrans" cxnId="{98F96EE4-4D2B-430D-970A-54813B50E6C0}">
      <dgm:prSet/>
      <dgm:spPr/>
      <dgm:t>
        <a:bodyPr/>
        <a:lstStyle/>
        <a:p>
          <a:endParaRPr lang="en-US"/>
        </a:p>
      </dgm:t>
    </dgm:pt>
    <dgm:pt modelId="{1D536AC4-58C3-43A6-8277-E4F7E854DAB2}" type="sibTrans" cxnId="{98F96EE4-4D2B-430D-970A-54813B50E6C0}">
      <dgm:prSet/>
      <dgm:spPr/>
      <dgm:t>
        <a:bodyPr/>
        <a:lstStyle/>
        <a:p>
          <a:endParaRPr lang="en-US"/>
        </a:p>
      </dgm:t>
    </dgm:pt>
    <dgm:pt modelId="{0D3FA4F0-CFDB-498D-8299-F15044912C7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Minutes need to be kept showing motion and voting for budget and any unbudgeted expenses</a:t>
          </a:r>
          <a:endParaRPr lang="en-US"/>
        </a:p>
      </dgm:t>
    </dgm:pt>
    <dgm:pt modelId="{188D9777-AE8D-45AC-A840-87AC5301705E}" type="parTrans" cxnId="{8FC9E3B3-ED8E-4AEF-8992-03F69D77ACFA}">
      <dgm:prSet/>
      <dgm:spPr/>
      <dgm:t>
        <a:bodyPr/>
        <a:lstStyle/>
        <a:p>
          <a:endParaRPr lang="en-US"/>
        </a:p>
      </dgm:t>
    </dgm:pt>
    <dgm:pt modelId="{8717AACF-DC9C-46A6-ADE9-139FD1C6D2DC}" type="sibTrans" cxnId="{8FC9E3B3-ED8E-4AEF-8992-03F69D77ACFA}">
      <dgm:prSet/>
      <dgm:spPr/>
      <dgm:t>
        <a:bodyPr/>
        <a:lstStyle/>
        <a:p>
          <a:endParaRPr lang="en-US"/>
        </a:p>
      </dgm:t>
    </dgm:pt>
    <dgm:pt modelId="{273C57BE-228E-4DC6-96A2-C98B2D917B0C}" type="pres">
      <dgm:prSet presAssocID="{2DC945FD-7C0E-4222-8D78-AF6D6AE7626E}" presName="root" presStyleCnt="0">
        <dgm:presLayoutVars>
          <dgm:dir/>
          <dgm:resizeHandles val="exact"/>
        </dgm:presLayoutVars>
      </dgm:prSet>
      <dgm:spPr/>
    </dgm:pt>
    <dgm:pt modelId="{AE2608FA-182A-4D8D-AECA-A18CEA989E20}" type="pres">
      <dgm:prSet presAssocID="{A5FC54AC-592E-473F-9C7C-D996C82F5C39}" presName="compNode" presStyleCnt="0"/>
      <dgm:spPr/>
    </dgm:pt>
    <dgm:pt modelId="{4E72A004-24C3-4CE4-8C55-B75492F00C25}" type="pres">
      <dgm:prSet presAssocID="{A5FC54AC-592E-473F-9C7C-D996C82F5C39}" presName="bgRect" presStyleLbl="bgShp" presStyleIdx="0" presStyleCnt="3"/>
      <dgm:spPr/>
    </dgm:pt>
    <dgm:pt modelId="{7D99B9B4-E838-4ED6-8CCF-E6A167124E91}" type="pres">
      <dgm:prSet presAssocID="{A5FC54AC-592E-473F-9C7C-D996C82F5C3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2B339B68-85A4-451A-86AE-E15987D90388}" type="pres">
      <dgm:prSet presAssocID="{A5FC54AC-592E-473F-9C7C-D996C82F5C39}" presName="spaceRect" presStyleCnt="0"/>
      <dgm:spPr/>
    </dgm:pt>
    <dgm:pt modelId="{656B0117-B425-4672-A5F3-CE8A61E3BDE0}" type="pres">
      <dgm:prSet presAssocID="{A5FC54AC-592E-473F-9C7C-D996C82F5C39}" presName="parTx" presStyleLbl="revTx" presStyleIdx="0" presStyleCnt="3">
        <dgm:presLayoutVars>
          <dgm:chMax val="0"/>
          <dgm:chPref val="0"/>
        </dgm:presLayoutVars>
      </dgm:prSet>
      <dgm:spPr/>
    </dgm:pt>
    <dgm:pt modelId="{087E913F-F81D-4434-932D-43E9FAD72352}" type="pres">
      <dgm:prSet presAssocID="{5F6C639B-B38D-4557-B9C6-33093711C060}" presName="sibTrans" presStyleCnt="0"/>
      <dgm:spPr/>
    </dgm:pt>
    <dgm:pt modelId="{496FED59-0ABF-438D-8DDB-808D0DF32474}" type="pres">
      <dgm:prSet presAssocID="{A19E96EB-CC20-44A6-A691-4C8590EBA1EE}" presName="compNode" presStyleCnt="0"/>
      <dgm:spPr/>
    </dgm:pt>
    <dgm:pt modelId="{D4736152-E596-4633-BE4C-F447495DBA99}" type="pres">
      <dgm:prSet presAssocID="{A19E96EB-CC20-44A6-A691-4C8590EBA1EE}" presName="bgRect" presStyleLbl="bgShp" presStyleIdx="1" presStyleCnt="3"/>
      <dgm:spPr/>
    </dgm:pt>
    <dgm:pt modelId="{2C783801-673B-49DB-AF56-E807737B8944}" type="pres">
      <dgm:prSet presAssocID="{A19E96EB-CC20-44A6-A691-4C8590EBA1E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dy Builder"/>
        </a:ext>
      </dgm:extLst>
    </dgm:pt>
    <dgm:pt modelId="{3A66D728-4D8D-401F-8A78-19CFA9952AC0}" type="pres">
      <dgm:prSet presAssocID="{A19E96EB-CC20-44A6-A691-4C8590EBA1EE}" presName="spaceRect" presStyleCnt="0"/>
      <dgm:spPr/>
    </dgm:pt>
    <dgm:pt modelId="{B748F944-3B3F-4679-B027-8A79F724060D}" type="pres">
      <dgm:prSet presAssocID="{A19E96EB-CC20-44A6-A691-4C8590EBA1EE}" presName="parTx" presStyleLbl="revTx" presStyleIdx="1" presStyleCnt="3">
        <dgm:presLayoutVars>
          <dgm:chMax val="0"/>
          <dgm:chPref val="0"/>
        </dgm:presLayoutVars>
      </dgm:prSet>
      <dgm:spPr/>
    </dgm:pt>
    <dgm:pt modelId="{D7EEE664-27A0-4258-BEE7-D8D1BA494D1F}" type="pres">
      <dgm:prSet presAssocID="{1D536AC4-58C3-43A6-8277-E4F7E854DAB2}" presName="sibTrans" presStyleCnt="0"/>
      <dgm:spPr/>
    </dgm:pt>
    <dgm:pt modelId="{0A8B9F3D-44ED-4660-A1A1-A56A27A465CD}" type="pres">
      <dgm:prSet presAssocID="{0D3FA4F0-CFDB-498D-8299-F15044912C7D}" presName="compNode" presStyleCnt="0"/>
      <dgm:spPr/>
    </dgm:pt>
    <dgm:pt modelId="{EB2EF08B-A3C3-4A3A-877E-8123F7EAC579}" type="pres">
      <dgm:prSet presAssocID="{0D3FA4F0-CFDB-498D-8299-F15044912C7D}" presName="bgRect" presStyleLbl="bgShp" presStyleIdx="2" presStyleCnt="3"/>
      <dgm:spPr/>
    </dgm:pt>
    <dgm:pt modelId="{476BBC98-B272-4CF1-A1CF-396F929069B0}" type="pres">
      <dgm:prSet presAssocID="{0D3FA4F0-CFDB-498D-8299-F15044912C7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6978DD1E-FE1C-4D45-AD9B-34AF53DD91E1}" type="pres">
      <dgm:prSet presAssocID="{0D3FA4F0-CFDB-498D-8299-F15044912C7D}" presName="spaceRect" presStyleCnt="0"/>
      <dgm:spPr/>
    </dgm:pt>
    <dgm:pt modelId="{C1A5FBDC-C44E-47FC-BF5D-4F739DD62671}" type="pres">
      <dgm:prSet presAssocID="{0D3FA4F0-CFDB-498D-8299-F15044912C7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39D5F26-AB69-43B8-BDDF-B0AE7B1903FD}" type="presOf" srcId="{A19E96EB-CC20-44A6-A691-4C8590EBA1EE}" destId="{B748F944-3B3F-4679-B027-8A79F724060D}" srcOrd="0" destOrd="0" presId="urn:microsoft.com/office/officeart/2018/2/layout/IconVerticalSolidList"/>
    <dgm:cxn modelId="{A68F4480-92A1-4A1D-9603-3DB51FD2E294}" type="presOf" srcId="{0D3FA4F0-CFDB-498D-8299-F15044912C7D}" destId="{C1A5FBDC-C44E-47FC-BF5D-4F739DD62671}" srcOrd="0" destOrd="0" presId="urn:microsoft.com/office/officeart/2018/2/layout/IconVerticalSolidList"/>
    <dgm:cxn modelId="{8FC9E3B3-ED8E-4AEF-8992-03F69D77ACFA}" srcId="{2DC945FD-7C0E-4222-8D78-AF6D6AE7626E}" destId="{0D3FA4F0-CFDB-498D-8299-F15044912C7D}" srcOrd="2" destOrd="0" parTransId="{188D9777-AE8D-45AC-A840-87AC5301705E}" sibTransId="{8717AACF-DC9C-46A6-ADE9-139FD1C6D2DC}"/>
    <dgm:cxn modelId="{747DE3B4-F106-4260-AEAB-83367C6F3E31}" srcId="{2DC945FD-7C0E-4222-8D78-AF6D6AE7626E}" destId="{A5FC54AC-592E-473F-9C7C-D996C82F5C39}" srcOrd="0" destOrd="0" parTransId="{9B34C11C-1B39-4D6A-9F30-2E0DA6D314DD}" sibTransId="{5F6C639B-B38D-4557-B9C6-33093711C060}"/>
    <dgm:cxn modelId="{C0B244C9-F4F8-43AE-86C9-0FBD668CA3CF}" type="presOf" srcId="{2DC945FD-7C0E-4222-8D78-AF6D6AE7626E}" destId="{273C57BE-228E-4DC6-96A2-C98B2D917B0C}" srcOrd="0" destOrd="0" presId="urn:microsoft.com/office/officeart/2018/2/layout/IconVerticalSolidList"/>
    <dgm:cxn modelId="{2DE551D5-62E4-48B0-9AE9-A4962EA26530}" type="presOf" srcId="{A5FC54AC-592E-473F-9C7C-D996C82F5C39}" destId="{656B0117-B425-4672-A5F3-CE8A61E3BDE0}" srcOrd="0" destOrd="0" presId="urn:microsoft.com/office/officeart/2018/2/layout/IconVerticalSolidList"/>
    <dgm:cxn modelId="{98F96EE4-4D2B-430D-970A-54813B50E6C0}" srcId="{2DC945FD-7C0E-4222-8D78-AF6D6AE7626E}" destId="{A19E96EB-CC20-44A6-A691-4C8590EBA1EE}" srcOrd="1" destOrd="0" parTransId="{E693571B-35FE-4A13-9A31-7E81311F5C06}" sibTransId="{1D536AC4-58C3-43A6-8277-E4F7E854DAB2}"/>
    <dgm:cxn modelId="{F37C40BE-E6A1-49C4-B42B-9CD4287B9E4B}" type="presParOf" srcId="{273C57BE-228E-4DC6-96A2-C98B2D917B0C}" destId="{AE2608FA-182A-4D8D-AECA-A18CEA989E20}" srcOrd="0" destOrd="0" presId="urn:microsoft.com/office/officeart/2018/2/layout/IconVerticalSolidList"/>
    <dgm:cxn modelId="{02D67E4C-96D4-48FE-A2A2-5CBD8FAC7E16}" type="presParOf" srcId="{AE2608FA-182A-4D8D-AECA-A18CEA989E20}" destId="{4E72A004-24C3-4CE4-8C55-B75492F00C25}" srcOrd="0" destOrd="0" presId="urn:microsoft.com/office/officeart/2018/2/layout/IconVerticalSolidList"/>
    <dgm:cxn modelId="{A50D626B-67D9-4CB2-AD08-20AAAA27EFF9}" type="presParOf" srcId="{AE2608FA-182A-4D8D-AECA-A18CEA989E20}" destId="{7D99B9B4-E838-4ED6-8CCF-E6A167124E91}" srcOrd="1" destOrd="0" presId="urn:microsoft.com/office/officeart/2018/2/layout/IconVerticalSolidList"/>
    <dgm:cxn modelId="{B8271AF1-6EC2-4AA4-9623-B568C075CFE3}" type="presParOf" srcId="{AE2608FA-182A-4D8D-AECA-A18CEA989E20}" destId="{2B339B68-85A4-451A-86AE-E15987D90388}" srcOrd="2" destOrd="0" presId="urn:microsoft.com/office/officeart/2018/2/layout/IconVerticalSolidList"/>
    <dgm:cxn modelId="{13521625-4D2E-4585-827B-EF6168D582BD}" type="presParOf" srcId="{AE2608FA-182A-4D8D-AECA-A18CEA989E20}" destId="{656B0117-B425-4672-A5F3-CE8A61E3BDE0}" srcOrd="3" destOrd="0" presId="urn:microsoft.com/office/officeart/2018/2/layout/IconVerticalSolidList"/>
    <dgm:cxn modelId="{3AA1B460-690D-4D2E-AB78-4E5CA7D37BB4}" type="presParOf" srcId="{273C57BE-228E-4DC6-96A2-C98B2D917B0C}" destId="{087E913F-F81D-4434-932D-43E9FAD72352}" srcOrd="1" destOrd="0" presId="urn:microsoft.com/office/officeart/2018/2/layout/IconVerticalSolidList"/>
    <dgm:cxn modelId="{6B5FC1DE-EA65-4D2D-9CC1-F5C19DF8C723}" type="presParOf" srcId="{273C57BE-228E-4DC6-96A2-C98B2D917B0C}" destId="{496FED59-0ABF-438D-8DDB-808D0DF32474}" srcOrd="2" destOrd="0" presId="urn:microsoft.com/office/officeart/2018/2/layout/IconVerticalSolidList"/>
    <dgm:cxn modelId="{A516447E-0C68-4E53-A921-C8E8DAD0C3A9}" type="presParOf" srcId="{496FED59-0ABF-438D-8DDB-808D0DF32474}" destId="{D4736152-E596-4633-BE4C-F447495DBA99}" srcOrd="0" destOrd="0" presId="urn:microsoft.com/office/officeart/2018/2/layout/IconVerticalSolidList"/>
    <dgm:cxn modelId="{C9C75942-4D70-4A53-8CEC-EE41CAF67EBF}" type="presParOf" srcId="{496FED59-0ABF-438D-8DDB-808D0DF32474}" destId="{2C783801-673B-49DB-AF56-E807737B8944}" srcOrd="1" destOrd="0" presId="urn:microsoft.com/office/officeart/2018/2/layout/IconVerticalSolidList"/>
    <dgm:cxn modelId="{0362F7E2-82C7-4D89-8D32-E03D7A4BD4A4}" type="presParOf" srcId="{496FED59-0ABF-438D-8DDB-808D0DF32474}" destId="{3A66D728-4D8D-401F-8A78-19CFA9952AC0}" srcOrd="2" destOrd="0" presId="urn:microsoft.com/office/officeart/2018/2/layout/IconVerticalSolidList"/>
    <dgm:cxn modelId="{6A10F892-9443-49B3-8460-E16F3196EF34}" type="presParOf" srcId="{496FED59-0ABF-438D-8DDB-808D0DF32474}" destId="{B748F944-3B3F-4679-B027-8A79F724060D}" srcOrd="3" destOrd="0" presId="urn:microsoft.com/office/officeart/2018/2/layout/IconVerticalSolidList"/>
    <dgm:cxn modelId="{F4365AA0-5B62-4DA4-8DF7-A60271E60590}" type="presParOf" srcId="{273C57BE-228E-4DC6-96A2-C98B2D917B0C}" destId="{D7EEE664-27A0-4258-BEE7-D8D1BA494D1F}" srcOrd="3" destOrd="0" presId="urn:microsoft.com/office/officeart/2018/2/layout/IconVerticalSolidList"/>
    <dgm:cxn modelId="{57102E24-D8A9-4E94-85BD-AD974638ACA8}" type="presParOf" srcId="{273C57BE-228E-4DC6-96A2-C98B2D917B0C}" destId="{0A8B9F3D-44ED-4660-A1A1-A56A27A465CD}" srcOrd="4" destOrd="0" presId="urn:microsoft.com/office/officeart/2018/2/layout/IconVerticalSolidList"/>
    <dgm:cxn modelId="{2ED8C83E-C903-43C6-BA1A-3DDF93752EAF}" type="presParOf" srcId="{0A8B9F3D-44ED-4660-A1A1-A56A27A465CD}" destId="{EB2EF08B-A3C3-4A3A-877E-8123F7EAC579}" srcOrd="0" destOrd="0" presId="urn:microsoft.com/office/officeart/2018/2/layout/IconVerticalSolidList"/>
    <dgm:cxn modelId="{09EED568-8210-4E54-9951-47D5A2AF5332}" type="presParOf" srcId="{0A8B9F3D-44ED-4660-A1A1-A56A27A465CD}" destId="{476BBC98-B272-4CF1-A1CF-396F929069B0}" srcOrd="1" destOrd="0" presId="urn:microsoft.com/office/officeart/2018/2/layout/IconVerticalSolidList"/>
    <dgm:cxn modelId="{B2A98935-8C45-4DF1-B26D-6EF28076BE25}" type="presParOf" srcId="{0A8B9F3D-44ED-4660-A1A1-A56A27A465CD}" destId="{6978DD1E-FE1C-4D45-AD9B-34AF53DD91E1}" srcOrd="2" destOrd="0" presId="urn:microsoft.com/office/officeart/2018/2/layout/IconVerticalSolidList"/>
    <dgm:cxn modelId="{92E6E825-1971-4B95-946C-8A3CDEBF4B6B}" type="presParOf" srcId="{0A8B9F3D-44ED-4660-A1A1-A56A27A465CD}" destId="{C1A5FBDC-C44E-47FC-BF5D-4F739DD6267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D67E20-3454-4FB6-9A76-E671AD41DE8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564FFB-6014-4893-A7BD-1033D40F707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Team funds need to </a:t>
          </a:r>
        </a:p>
      </dgm:t>
    </dgm:pt>
    <dgm:pt modelId="{DFF8D473-54B0-4EE3-B7A4-5C1C22544892}" type="parTrans" cxnId="{793FA531-3C63-4FA6-AB7D-C59C6A6539A7}">
      <dgm:prSet/>
      <dgm:spPr/>
      <dgm:t>
        <a:bodyPr/>
        <a:lstStyle/>
        <a:p>
          <a:endParaRPr lang="en-US"/>
        </a:p>
      </dgm:t>
    </dgm:pt>
    <dgm:pt modelId="{14926421-EA8A-4B41-813D-A2B3DE1C8D45}" type="sibTrans" cxnId="{793FA531-3C63-4FA6-AB7D-C59C6A6539A7}">
      <dgm:prSet/>
      <dgm:spPr/>
      <dgm:t>
        <a:bodyPr/>
        <a:lstStyle/>
        <a:p>
          <a:endParaRPr lang="en-US"/>
        </a:p>
      </dgm:t>
    </dgm:pt>
    <dgm:pt modelId="{8FEE4497-A435-4B98-9505-CA106541056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be at your school or</a:t>
          </a:r>
        </a:p>
      </dgm:t>
    </dgm:pt>
    <dgm:pt modelId="{526504BF-BC92-4BA2-B082-FC4D21A8B91F}" type="parTrans" cxnId="{EAA91443-9F89-4C83-AE97-04486A42F488}">
      <dgm:prSet/>
      <dgm:spPr/>
      <dgm:t>
        <a:bodyPr/>
        <a:lstStyle/>
        <a:p>
          <a:endParaRPr lang="en-US"/>
        </a:p>
      </dgm:t>
    </dgm:pt>
    <dgm:pt modelId="{08C147BF-38C2-41CB-A541-DA0A14DFAB50}" type="sibTrans" cxnId="{EAA91443-9F89-4C83-AE97-04486A42F488}">
      <dgm:prSet/>
      <dgm:spPr/>
      <dgm:t>
        <a:bodyPr/>
        <a:lstStyle/>
        <a:p>
          <a:endParaRPr lang="en-US"/>
        </a:p>
      </dgm:t>
    </dgm:pt>
    <dgm:pt modelId="{E39195F1-7E7F-44FB-8DF7-30682C2A6CB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in a team bank account, which utilizes the OHSET tax id #.</a:t>
          </a:r>
        </a:p>
      </dgm:t>
    </dgm:pt>
    <dgm:pt modelId="{3DB41AD6-B500-4EE6-8C93-AB4685A7B337}" type="parTrans" cxnId="{86E3F72F-FE05-4800-A7E2-F6E01F26AEAD}">
      <dgm:prSet/>
      <dgm:spPr/>
      <dgm:t>
        <a:bodyPr/>
        <a:lstStyle/>
        <a:p>
          <a:endParaRPr lang="en-US"/>
        </a:p>
      </dgm:t>
    </dgm:pt>
    <dgm:pt modelId="{772EF72E-0AC2-4D5B-AE26-5F4E7D247A7D}" type="sibTrans" cxnId="{86E3F72F-FE05-4800-A7E2-F6E01F26AEAD}">
      <dgm:prSet/>
      <dgm:spPr/>
      <dgm:t>
        <a:bodyPr/>
        <a:lstStyle/>
        <a:p>
          <a:endParaRPr lang="en-US"/>
        </a:p>
      </dgm:t>
    </dgm:pt>
    <dgm:pt modelId="{747CDA51-4483-46EF-BB6F-31B9C1D7249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Team Funds should never be kept in your personal account, a shoe box, a pocket. </a:t>
          </a:r>
        </a:p>
      </dgm:t>
    </dgm:pt>
    <dgm:pt modelId="{F9483C61-A7BF-4E46-9F55-BD3C7D25C82F}" type="parTrans" cxnId="{C2A25CB9-E5DB-4C8E-B164-0A439D7DFA21}">
      <dgm:prSet/>
      <dgm:spPr/>
      <dgm:t>
        <a:bodyPr/>
        <a:lstStyle/>
        <a:p>
          <a:endParaRPr lang="en-US"/>
        </a:p>
      </dgm:t>
    </dgm:pt>
    <dgm:pt modelId="{0D0EFAC6-206C-448F-852C-4B5A56DB9DB4}" type="sibTrans" cxnId="{C2A25CB9-E5DB-4C8E-B164-0A439D7DFA21}">
      <dgm:prSet/>
      <dgm:spPr/>
      <dgm:t>
        <a:bodyPr/>
        <a:lstStyle/>
        <a:p>
          <a:endParaRPr lang="en-US"/>
        </a:p>
      </dgm:t>
    </dgm:pt>
    <dgm:pt modelId="{015C1D0D-73AD-4934-B53B-2AAB1D59394D}" type="pres">
      <dgm:prSet presAssocID="{DFD67E20-3454-4FB6-9A76-E671AD41DE88}" presName="root" presStyleCnt="0">
        <dgm:presLayoutVars>
          <dgm:dir/>
          <dgm:resizeHandles val="exact"/>
        </dgm:presLayoutVars>
      </dgm:prSet>
      <dgm:spPr/>
    </dgm:pt>
    <dgm:pt modelId="{E329173E-1C76-40A6-AF39-8C99D9F26F57}" type="pres">
      <dgm:prSet presAssocID="{7E564FFB-6014-4893-A7BD-1033D40F7076}" presName="compNode" presStyleCnt="0"/>
      <dgm:spPr/>
    </dgm:pt>
    <dgm:pt modelId="{4A5ADCA1-2EB9-43AE-9B93-606D93C939A2}" type="pres">
      <dgm:prSet presAssocID="{7E564FFB-6014-4893-A7BD-1033D40F7076}" presName="bgRect" presStyleLbl="bgShp" presStyleIdx="0" presStyleCnt="4"/>
      <dgm:spPr/>
    </dgm:pt>
    <dgm:pt modelId="{107CFA88-2213-4F2F-81EA-8C4378DBBB38}" type="pres">
      <dgm:prSet presAssocID="{7E564FFB-6014-4893-A7BD-1033D40F707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C5A4CB0D-E700-4998-A556-6162B68B8F97}" type="pres">
      <dgm:prSet presAssocID="{7E564FFB-6014-4893-A7BD-1033D40F7076}" presName="spaceRect" presStyleCnt="0"/>
      <dgm:spPr/>
    </dgm:pt>
    <dgm:pt modelId="{DC485648-14DC-48E6-A6F3-FAA02FAD4CB9}" type="pres">
      <dgm:prSet presAssocID="{7E564FFB-6014-4893-A7BD-1033D40F7076}" presName="parTx" presStyleLbl="revTx" presStyleIdx="0" presStyleCnt="4">
        <dgm:presLayoutVars>
          <dgm:chMax val="0"/>
          <dgm:chPref val="0"/>
        </dgm:presLayoutVars>
      </dgm:prSet>
      <dgm:spPr/>
    </dgm:pt>
    <dgm:pt modelId="{ADD5EE82-DA62-4356-BB1C-F1404255AD30}" type="pres">
      <dgm:prSet presAssocID="{14926421-EA8A-4B41-813D-A2B3DE1C8D45}" presName="sibTrans" presStyleCnt="0"/>
      <dgm:spPr/>
    </dgm:pt>
    <dgm:pt modelId="{7A846F3E-7172-4B98-8A9A-15BF838405FA}" type="pres">
      <dgm:prSet presAssocID="{8FEE4497-A435-4B98-9505-CA1065410566}" presName="compNode" presStyleCnt="0"/>
      <dgm:spPr/>
    </dgm:pt>
    <dgm:pt modelId="{201AD896-A0A6-40F6-A232-52E1318782BD}" type="pres">
      <dgm:prSet presAssocID="{8FEE4497-A435-4B98-9505-CA1065410566}" presName="bgRect" presStyleLbl="bgShp" presStyleIdx="1" presStyleCnt="4"/>
      <dgm:spPr/>
    </dgm:pt>
    <dgm:pt modelId="{5CCD7B1E-C744-412B-8F97-B314BB049F0E}" type="pres">
      <dgm:prSet presAssocID="{8FEE4497-A435-4B98-9505-CA106541056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5FA633F1-035F-476D-9AFB-167D32EB5D61}" type="pres">
      <dgm:prSet presAssocID="{8FEE4497-A435-4B98-9505-CA1065410566}" presName="spaceRect" presStyleCnt="0"/>
      <dgm:spPr/>
    </dgm:pt>
    <dgm:pt modelId="{D70BDC1C-2E36-44AF-9519-18CA8154203A}" type="pres">
      <dgm:prSet presAssocID="{8FEE4497-A435-4B98-9505-CA1065410566}" presName="parTx" presStyleLbl="revTx" presStyleIdx="1" presStyleCnt="4">
        <dgm:presLayoutVars>
          <dgm:chMax val="0"/>
          <dgm:chPref val="0"/>
        </dgm:presLayoutVars>
      </dgm:prSet>
      <dgm:spPr/>
    </dgm:pt>
    <dgm:pt modelId="{B48B8C64-166D-44AF-86CA-E3BB4ED9857C}" type="pres">
      <dgm:prSet presAssocID="{08C147BF-38C2-41CB-A541-DA0A14DFAB50}" presName="sibTrans" presStyleCnt="0"/>
      <dgm:spPr/>
    </dgm:pt>
    <dgm:pt modelId="{82504044-8436-4171-A729-ADAEB0D3C7C7}" type="pres">
      <dgm:prSet presAssocID="{E39195F1-7E7F-44FB-8DF7-30682C2A6CBB}" presName="compNode" presStyleCnt="0"/>
      <dgm:spPr/>
    </dgm:pt>
    <dgm:pt modelId="{FFF77DF4-50C8-4F42-9970-5135DAD95CEB}" type="pres">
      <dgm:prSet presAssocID="{E39195F1-7E7F-44FB-8DF7-30682C2A6CBB}" presName="bgRect" presStyleLbl="bgShp" presStyleIdx="2" presStyleCnt="4"/>
      <dgm:spPr/>
    </dgm:pt>
    <dgm:pt modelId="{5C07A3BE-3506-4066-895D-CD7A5F367A42}" type="pres">
      <dgm:prSet presAssocID="{E39195F1-7E7F-44FB-8DF7-30682C2A6CB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C044AE8D-DF47-46D2-815C-87AAD7234E6E}" type="pres">
      <dgm:prSet presAssocID="{E39195F1-7E7F-44FB-8DF7-30682C2A6CBB}" presName="spaceRect" presStyleCnt="0"/>
      <dgm:spPr/>
    </dgm:pt>
    <dgm:pt modelId="{DC58D4B6-8898-47A3-950C-F2B04615AD0C}" type="pres">
      <dgm:prSet presAssocID="{E39195F1-7E7F-44FB-8DF7-30682C2A6CBB}" presName="parTx" presStyleLbl="revTx" presStyleIdx="2" presStyleCnt="4">
        <dgm:presLayoutVars>
          <dgm:chMax val="0"/>
          <dgm:chPref val="0"/>
        </dgm:presLayoutVars>
      </dgm:prSet>
      <dgm:spPr/>
    </dgm:pt>
    <dgm:pt modelId="{0A573928-9EE2-41CE-BC51-ABA4FE19A426}" type="pres">
      <dgm:prSet presAssocID="{772EF72E-0AC2-4D5B-AE26-5F4E7D247A7D}" presName="sibTrans" presStyleCnt="0"/>
      <dgm:spPr/>
    </dgm:pt>
    <dgm:pt modelId="{B8D25DEC-7CEB-494B-8E00-458F31B793BD}" type="pres">
      <dgm:prSet presAssocID="{747CDA51-4483-46EF-BB6F-31B9C1D72496}" presName="compNode" presStyleCnt="0"/>
      <dgm:spPr/>
    </dgm:pt>
    <dgm:pt modelId="{57F8069F-CDAA-4AFB-A6E3-F532FDFD947B}" type="pres">
      <dgm:prSet presAssocID="{747CDA51-4483-46EF-BB6F-31B9C1D72496}" presName="bgRect" presStyleLbl="bgShp" presStyleIdx="3" presStyleCnt="4"/>
      <dgm:spPr/>
    </dgm:pt>
    <dgm:pt modelId="{F0B969DA-C361-43A7-A019-F7F22FC6755E}" type="pres">
      <dgm:prSet presAssocID="{747CDA51-4483-46EF-BB6F-31B9C1D7249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hoe"/>
        </a:ext>
      </dgm:extLst>
    </dgm:pt>
    <dgm:pt modelId="{106CEDED-5B68-4FCE-8E7F-3126E4FAE07A}" type="pres">
      <dgm:prSet presAssocID="{747CDA51-4483-46EF-BB6F-31B9C1D72496}" presName="spaceRect" presStyleCnt="0"/>
      <dgm:spPr/>
    </dgm:pt>
    <dgm:pt modelId="{803F2E8A-3699-4947-A342-FFF28C376098}" type="pres">
      <dgm:prSet presAssocID="{747CDA51-4483-46EF-BB6F-31B9C1D72496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AE70FE01-B891-4F6E-B1C0-E2C90351A8FD}" type="presOf" srcId="{DFD67E20-3454-4FB6-9A76-E671AD41DE88}" destId="{015C1D0D-73AD-4934-B53B-2AAB1D59394D}" srcOrd="0" destOrd="0" presId="urn:microsoft.com/office/officeart/2018/2/layout/IconVerticalSolidList"/>
    <dgm:cxn modelId="{C23A501B-5649-4F62-A8B2-5B98F8F4AC81}" type="presOf" srcId="{E39195F1-7E7F-44FB-8DF7-30682C2A6CBB}" destId="{DC58D4B6-8898-47A3-950C-F2B04615AD0C}" srcOrd="0" destOrd="0" presId="urn:microsoft.com/office/officeart/2018/2/layout/IconVerticalSolidList"/>
    <dgm:cxn modelId="{BC635A2A-D7F1-4D6B-B7EF-0CC04C828750}" type="presOf" srcId="{8FEE4497-A435-4B98-9505-CA1065410566}" destId="{D70BDC1C-2E36-44AF-9519-18CA8154203A}" srcOrd="0" destOrd="0" presId="urn:microsoft.com/office/officeart/2018/2/layout/IconVerticalSolidList"/>
    <dgm:cxn modelId="{2F4D322F-E5E1-4D97-9471-DF8B5DE6F178}" type="presOf" srcId="{747CDA51-4483-46EF-BB6F-31B9C1D72496}" destId="{803F2E8A-3699-4947-A342-FFF28C376098}" srcOrd="0" destOrd="0" presId="urn:microsoft.com/office/officeart/2018/2/layout/IconVerticalSolidList"/>
    <dgm:cxn modelId="{86E3F72F-FE05-4800-A7E2-F6E01F26AEAD}" srcId="{DFD67E20-3454-4FB6-9A76-E671AD41DE88}" destId="{E39195F1-7E7F-44FB-8DF7-30682C2A6CBB}" srcOrd="2" destOrd="0" parTransId="{3DB41AD6-B500-4EE6-8C93-AB4685A7B337}" sibTransId="{772EF72E-0AC2-4D5B-AE26-5F4E7D247A7D}"/>
    <dgm:cxn modelId="{793FA531-3C63-4FA6-AB7D-C59C6A6539A7}" srcId="{DFD67E20-3454-4FB6-9A76-E671AD41DE88}" destId="{7E564FFB-6014-4893-A7BD-1033D40F7076}" srcOrd="0" destOrd="0" parTransId="{DFF8D473-54B0-4EE3-B7A4-5C1C22544892}" sibTransId="{14926421-EA8A-4B41-813D-A2B3DE1C8D45}"/>
    <dgm:cxn modelId="{3CDA9D34-A8F8-4A6F-B7AB-D263A936DFB7}" type="presOf" srcId="{7E564FFB-6014-4893-A7BD-1033D40F7076}" destId="{DC485648-14DC-48E6-A6F3-FAA02FAD4CB9}" srcOrd="0" destOrd="0" presId="urn:microsoft.com/office/officeart/2018/2/layout/IconVerticalSolidList"/>
    <dgm:cxn modelId="{EAA91443-9F89-4C83-AE97-04486A42F488}" srcId="{DFD67E20-3454-4FB6-9A76-E671AD41DE88}" destId="{8FEE4497-A435-4B98-9505-CA1065410566}" srcOrd="1" destOrd="0" parTransId="{526504BF-BC92-4BA2-B082-FC4D21A8B91F}" sibTransId="{08C147BF-38C2-41CB-A541-DA0A14DFAB50}"/>
    <dgm:cxn modelId="{C2A25CB9-E5DB-4C8E-B164-0A439D7DFA21}" srcId="{DFD67E20-3454-4FB6-9A76-E671AD41DE88}" destId="{747CDA51-4483-46EF-BB6F-31B9C1D72496}" srcOrd="3" destOrd="0" parTransId="{F9483C61-A7BF-4E46-9F55-BD3C7D25C82F}" sibTransId="{0D0EFAC6-206C-448F-852C-4B5A56DB9DB4}"/>
    <dgm:cxn modelId="{5AD5D768-CF47-40F7-B482-6C866A6C96CA}" type="presParOf" srcId="{015C1D0D-73AD-4934-B53B-2AAB1D59394D}" destId="{E329173E-1C76-40A6-AF39-8C99D9F26F57}" srcOrd="0" destOrd="0" presId="urn:microsoft.com/office/officeart/2018/2/layout/IconVerticalSolidList"/>
    <dgm:cxn modelId="{31BB851E-C5F5-45E3-AE7F-0E25948F230C}" type="presParOf" srcId="{E329173E-1C76-40A6-AF39-8C99D9F26F57}" destId="{4A5ADCA1-2EB9-43AE-9B93-606D93C939A2}" srcOrd="0" destOrd="0" presId="urn:microsoft.com/office/officeart/2018/2/layout/IconVerticalSolidList"/>
    <dgm:cxn modelId="{429B5E2A-8266-44D5-A21E-E100398963D2}" type="presParOf" srcId="{E329173E-1C76-40A6-AF39-8C99D9F26F57}" destId="{107CFA88-2213-4F2F-81EA-8C4378DBBB38}" srcOrd="1" destOrd="0" presId="urn:microsoft.com/office/officeart/2018/2/layout/IconVerticalSolidList"/>
    <dgm:cxn modelId="{7BABB5DA-DE53-4FEA-85B8-3DDD88F874AF}" type="presParOf" srcId="{E329173E-1C76-40A6-AF39-8C99D9F26F57}" destId="{C5A4CB0D-E700-4998-A556-6162B68B8F97}" srcOrd="2" destOrd="0" presId="urn:microsoft.com/office/officeart/2018/2/layout/IconVerticalSolidList"/>
    <dgm:cxn modelId="{F278395B-2040-4C0C-8427-96FEF1497E08}" type="presParOf" srcId="{E329173E-1C76-40A6-AF39-8C99D9F26F57}" destId="{DC485648-14DC-48E6-A6F3-FAA02FAD4CB9}" srcOrd="3" destOrd="0" presId="urn:microsoft.com/office/officeart/2018/2/layout/IconVerticalSolidList"/>
    <dgm:cxn modelId="{63A90DB5-2896-4A89-B242-24E2FEAD3FFE}" type="presParOf" srcId="{015C1D0D-73AD-4934-B53B-2AAB1D59394D}" destId="{ADD5EE82-DA62-4356-BB1C-F1404255AD30}" srcOrd="1" destOrd="0" presId="urn:microsoft.com/office/officeart/2018/2/layout/IconVerticalSolidList"/>
    <dgm:cxn modelId="{0DABB888-D4F2-4DDA-B7F6-BB22DF5CE710}" type="presParOf" srcId="{015C1D0D-73AD-4934-B53B-2AAB1D59394D}" destId="{7A846F3E-7172-4B98-8A9A-15BF838405FA}" srcOrd="2" destOrd="0" presId="urn:microsoft.com/office/officeart/2018/2/layout/IconVerticalSolidList"/>
    <dgm:cxn modelId="{26F9B787-D25F-4FDB-9124-297131B3E6CA}" type="presParOf" srcId="{7A846F3E-7172-4B98-8A9A-15BF838405FA}" destId="{201AD896-A0A6-40F6-A232-52E1318782BD}" srcOrd="0" destOrd="0" presId="urn:microsoft.com/office/officeart/2018/2/layout/IconVerticalSolidList"/>
    <dgm:cxn modelId="{D5E5B38F-4E7E-4F38-A206-72B51E63A087}" type="presParOf" srcId="{7A846F3E-7172-4B98-8A9A-15BF838405FA}" destId="{5CCD7B1E-C744-412B-8F97-B314BB049F0E}" srcOrd="1" destOrd="0" presId="urn:microsoft.com/office/officeart/2018/2/layout/IconVerticalSolidList"/>
    <dgm:cxn modelId="{69BEAF97-7416-40CD-96BB-E1DEDD0FFABD}" type="presParOf" srcId="{7A846F3E-7172-4B98-8A9A-15BF838405FA}" destId="{5FA633F1-035F-476D-9AFB-167D32EB5D61}" srcOrd="2" destOrd="0" presId="urn:microsoft.com/office/officeart/2018/2/layout/IconVerticalSolidList"/>
    <dgm:cxn modelId="{39BAA907-765E-446B-8098-6B4549EBD1D7}" type="presParOf" srcId="{7A846F3E-7172-4B98-8A9A-15BF838405FA}" destId="{D70BDC1C-2E36-44AF-9519-18CA8154203A}" srcOrd="3" destOrd="0" presId="urn:microsoft.com/office/officeart/2018/2/layout/IconVerticalSolidList"/>
    <dgm:cxn modelId="{2CF89906-A30A-4827-95EC-AD772051C086}" type="presParOf" srcId="{015C1D0D-73AD-4934-B53B-2AAB1D59394D}" destId="{B48B8C64-166D-44AF-86CA-E3BB4ED9857C}" srcOrd="3" destOrd="0" presId="urn:microsoft.com/office/officeart/2018/2/layout/IconVerticalSolidList"/>
    <dgm:cxn modelId="{5C95D859-4DFF-4FD8-9A0E-5C19558D9BB4}" type="presParOf" srcId="{015C1D0D-73AD-4934-B53B-2AAB1D59394D}" destId="{82504044-8436-4171-A729-ADAEB0D3C7C7}" srcOrd="4" destOrd="0" presId="urn:microsoft.com/office/officeart/2018/2/layout/IconVerticalSolidList"/>
    <dgm:cxn modelId="{7E22A468-FD9C-4F7A-AA6E-77143050D59E}" type="presParOf" srcId="{82504044-8436-4171-A729-ADAEB0D3C7C7}" destId="{FFF77DF4-50C8-4F42-9970-5135DAD95CEB}" srcOrd="0" destOrd="0" presId="urn:microsoft.com/office/officeart/2018/2/layout/IconVerticalSolidList"/>
    <dgm:cxn modelId="{7B3BBC49-AE05-42B8-BFEA-B92F1E0F3523}" type="presParOf" srcId="{82504044-8436-4171-A729-ADAEB0D3C7C7}" destId="{5C07A3BE-3506-4066-895D-CD7A5F367A42}" srcOrd="1" destOrd="0" presId="urn:microsoft.com/office/officeart/2018/2/layout/IconVerticalSolidList"/>
    <dgm:cxn modelId="{7269AE53-9DF5-46DD-AA16-A449B6E96586}" type="presParOf" srcId="{82504044-8436-4171-A729-ADAEB0D3C7C7}" destId="{C044AE8D-DF47-46D2-815C-87AAD7234E6E}" srcOrd="2" destOrd="0" presId="urn:microsoft.com/office/officeart/2018/2/layout/IconVerticalSolidList"/>
    <dgm:cxn modelId="{CDEC3210-A8AF-401F-BFDD-0C17AD182026}" type="presParOf" srcId="{82504044-8436-4171-A729-ADAEB0D3C7C7}" destId="{DC58D4B6-8898-47A3-950C-F2B04615AD0C}" srcOrd="3" destOrd="0" presId="urn:microsoft.com/office/officeart/2018/2/layout/IconVerticalSolidList"/>
    <dgm:cxn modelId="{3E8C905C-851F-4926-A8F2-83B57829E544}" type="presParOf" srcId="{015C1D0D-73AD-4934-B53B-2AAB1D59394D}" destId="{0A573928-9EE2-41CE-BC51-ABA4FE19A426}" srcOrd="5" destOrd="0" presId="urn:microsoft.com/office/officeart/2018/2/layout/IconVerticalSolidList"/>
    <dgm:cxn modelId="{600D7FF0-CB94-4D91-9FE5-26D19422A5D4}" type="presParOf" srcId="{015C1D0D-73AD-4934-B53B-2AAB1D59394D}" destId="{B8D25DEC-7CEB-494B-8E00-458F31B793BD}" srcOrd="6" destOrd="0" presId="urn:microsoft.com/office/officeart/2018/2/layout/IconVerticalSolidList"/>
    <dgm:cxn modelId="{85A0DCED-B2D9-446A-B3E1-2D530D900599}" type="presParOf" srcId="{B8D25DEC-7CEB-494B-8E00-458F31B793BD}" destId="{57F8069F-CDAA-4AFB-A6E3-F532FDFD947B}" srcOrd="0" destOrd="0" presId="urn:microsoft.com/office/officeart/2018/2/layout/IconVerticalSolidList"/>
    <dgm:cxn modelId="{294B2DF0-0997-4792-B124-E62B26445D39}" type="presParOf" srcId="{B8D25DEC-7CEB-494B-8E00-458F31B793BD}" destId="{F0B969DA-C361-43A7-A019-F7F22FC6755E}" srcOrd="1" destOrd="0" presId="urn:microsoft.com/office/officeart/2018/2/layout/IconVerticalSolidList"/>
    <dgm:cxn modelId="{BD0812CC-81F7-463E-BA4A-3ACACE26B39C}" type="presParOf" srcId="{B8D25DEC-7CEB-494B-8E00-458F31B793BD}" destId="{106CEDED-5B68-4FCE-8E7F-3126E4FAE07A}" srcOrd="2" destOrd="0" presId="urn:microsoft.com/office/officeart/2018/2/layout/IconVerticalSolidList"/>
    <dgm:cxn modelId="{9CB8DE8D-28FE-4D8E-9B43-00CE1D5B8117}" type="presParOf" srcId="{B8D25DEC-7CEB-494B-8E00-458F31B793BD}" destId="{803F2E8A-3699-4947-A342-FFF28C37609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550F5A-08DE-4B05-A2B5-3EF1216B55A9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8621CA-1CF3-459E-8B35-6542AB82D03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>
              <a:solidFill>
                <a:schemeClr val="tx2"/>
              </a:solidFill>
            </a:rPr>
            <a:t>You should give financial reports to the team at every meeting or when ever you are asked for </a:t>
          </a:r>
          <a:r>
            <a:rPr lang="en-US" sz="1100" dirty="0">
              <a:solidFill>
                <a:schemeClr val="tx2"/>
              </a:solidFill>
            </a:rPr>
            <a:t>it!  </a:t>
          </a:r>
        </a:p>
      </dgm:t>
    </dgm:pt>
    <dgm:pt modelId="{8406D53C-AC3B-41CB-97E4-8C7F3366CF4B}" type="parTrans" cxnId="{E6581353-B5E3-4F66-9864-18AE8D8A5CB5}">
      <dgm:prSet/>
      <dgm:spPr/>
      <dgm:t>
        <a:bodyPr/>
        <a:lstStyle/>
        <a:p>
          <a:endParaRPr lang="en-US"/>
        </a:p>
      </dgm:t>
    </dgm:pt>
    <dgm:pt modelId="{5EE76423-A39F-4B2D-9D0C-C2819C8097E7}" type="sibTrans" cxnId="{E6581353-B5E3-4F66-9864-18AE8D8A5CB5}">
      <dgm:prSet/>
      <dgm:spPr/>
      <dgm:t>
        <a:bodyPr/>
        <a:lstStyle/>
        <a:p>
          <a:endParaRPr lang="en-US"/>
        </a:p>
      </dgm:t>
    </dgm:pt>
    <dgm:pt modelId="{E8C7DE2A-2E04-4EE1-8C38-5E8DAE9341A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solidFill>
                <a:schemeClr val="tx2"/>
              </a:solidFill>
            </a:rPr>
            <a:t>The more transparent the better.</a:t>
          </a:r>
        </a:p>
      </dgm:t>
    </dgm:pt>
    <dgm:pt modelId="{D3B4B123-8C6F-47E2-BF99-C5E226C08E2A}" type="parTrans" cxnId="{4E6D70B2-A9AC-4707-A648-F458F9CDD288}">
      <dgm:prSet/>
      <dgm:spPr/>
      <dgm:t>
        <a:bodyPr/>
        <a:lstStyle/>
        <a:p>
          <a:endParaRPr lang="en-US"/>
        </a:p>
      </dgm:t>
    </dgm:pt>
    <dgm:pt modelId="{B8C382AE-0F6D-4A59-8DED-CC25D8587321}" type="sibTrans" cxnId="{4E6D70B2-A9AC-4707-A648-F458F9CDD288}">
      <dgm:prSet/>
      <dgm:spPr/>
      <dgm:t>
        <a:bodyPr/>
        <a:lstStyle/>
        <a:p>
          <a:endParaRPr lang="en-US"/>
        </a:p>
      </dgm:t>
    </dgm:pt>
    <dgm:pt modelId="{96A3D26E-9A8D-48ED-94D1-33AAC3657C2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solidFill>
                <a:schemeClr val="tx2"/>
              </a:solidFill>
            </a:rPr>
            <a:t>Keep it simple and accurate.</a:t>
          </a:r>
        </a:p>
      </dgm:t>
    </dgm:pt>
    <dgm:pt modelId="{A3A84E0E-72CB-4521-B61C-0E1360B3A2AD}" type="parTrans" cxnId="{ADF319BE-C878-4591-8E1E-57B35ABC246F}">
      <dgm:prSet/>
      <dgm:spPr/>
      <dgm:t>
        <a:bodyPr/>
        <a:lstStyle/>
        <a:p>
          <a:endParaRPr lang="en-US"/>
        </a:p>
      </dgm:t>
    </dgm:pt>
    <dgm:pt modelId="{B0435AC5-0A02-465B-8676-0FAE7998B6E1}" type="sibTrans" cxnId="{ADF319BE-C878-4591-8E1E-57B35ABC246F}">
      <dgm:prSet/>
      <dgm:spPr/>
      <dgm:t>
        <a:bodyPr/>
        <a:lstStyle/>
        <a:p>
          <a:endParaRPr lang="en-US"/>
        </a:p>
      </dgm:t>
    </dgm:pt>
    <dgm:pt modelId="{60BB8CC0-FCB7-4CA6-8528-67A576E8DD1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solidFill>
                <a:schemeClr val="tx2"/>
              </a:solidFill>
            </a:rPr>
            <a:t>This includes funds kept at your school or at a bank.</a:t>
          </a:r>
        </a:p>
      </dgm:t>
    </dgm:pt>
    <dgm:pt modelId="{275E766E-DC41-4AC1-BE51-DF70EF59E251}" type="parTrans" cxnId="{F5158103-94D7-4457-89FD-07C4A5B1B196}">
      <dgm:prSet/>
      <dgm:spPr/>
      <dgm:t>
        <a:bodyPr/>
        <a:lstStyle/>
        <a:p>
          <a:endParaRPr lang="en-US"/>
        </a:p>
      </dgm:t>
    </dgm:pt>
    <dgm:pt modelId="{03F87899-A1EE-4C3C-A1BD-FD59FC93FCD3}" type="sibTrans" cxnId="{F5158103-94D7-4457-89FD-07C4A5B1B196}">
      <dgm:prSet/>
      <dgm:spPr/>
      <dgm:t>
        <a:bodyPr/>
        <a:lstStyle/>
        <a:p>
          <a:endParaRPr lang="en-US"/>
        </a:p>
      </dgm:t>
    </dgm:pt>
    <dgm:pt modelId="{FA64A652-B54D-4D7A-A417-C2DA6AECD3D6}" type="pres">
      <dgm:prSet presAssocID="{C2550F5A-08DE-4B05-A2B5-3EF1216B55A9}" presName="root" presStyleCnt="0">
        <dgm:presLayoutVars>
          <dgm:dir/>
          <dgm:resizeHandles val="exact"/>
        </dgm:presLayoutVars>
      </dgm:prSet>
      <dgm:spPr/>
    </dgm:pt>
    <dgm:pt modelId="{F079D9B3-0519-464D-9DF1-0CD3A00456F8}" type="pres">
      <dgm:prSet presAssocID="{438621CA-1CF3-459E-8B35-6542AB82D03A}" presName="compNode" presStyleCnt="0"/>
      <dgm:spPr/>
    </dgm:pt>
    <dgm:pt modelId="{C6F07460-3FDB-4F7F-9D6A-F8719E914E14}" type="pres">
      <dgm:prSet presAssocID="{438621CA-1CF3-459E-8B35-6542AB82D03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44669349-E5F0-4E41-AE12-2C19C2BAD9E8}" type="pres">
      <dgm:prSet presAssocID="{438621CA-1CF3-459E-8B35-6542AB82D03A}" presName="spaceRect" presStyleCnt="0"/>
      <dgm:spPr/>
    </dgm:pt>
    <dgm:pt modelId="{0DB525B5-C980-4248-B892-604B45160AE6}" type="pres">
      <dgm:prSet presAssocID="{438621CA-1CF3-459E-8B35-6542AB82D03A}" presName="textRect" presStyleLbl="revTx" presStyleIdx="0" presStyleCnt="4">
        <dgm:presLayoutVars>
          <dgm:chMax val="1"/>
          <dgm:chPref val="1"/>
        </dgm:presLayoutVars>
      </dgm:prSet>
      <dgm:spPr/>
    </dgm:pt>
    <dgm:pt modelId="{17D99B92-FDA8-4A9F-8987-72674477745E}" type="pres">
      <dgm:prSet presAssocID="{5EE76423-A39F-4B2D-9D0C-C2819C8097E7}" presName="sibTrans" presStyleCnt="0"/>
      <dgm:spPr/>
    </dgm:pt>
    <dgm:pt modelId="{16614C6D-7956-4102-B4A6-3BBCC4E35071}" type="pres">
      <dgm:prSet presAssocID="{E8C7DE2A-2E04-4EE1-8C38-5E8DAE9341AE}" presName="compNode" presStyleCnt="0"/>
      <dgm:spPr/>
    </dgm:pt>
    <dgm:pt modelId="{A4AF0B6D-ECB9-4464-AD62-957C1D924519}" type="pres">
      <dgm:prSet presAssocID="{E8C7DE2A-2E04-4EE1-8C38-5E8DAE9341A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inoculars"/>
        </a:ext>
      </dgm:extLst>
    </dgm:pt>
    <dgm:pt modelId="{8AFA9DEA-48C0-429B-BAF3-1DDC7F6D8EE2}" type="pres">
      <dgm:prSet presAssocID="{E8C7DE2A-2E04-4EE1-8C38-5E8DAE9341AE}" presName="spaceRect" presStyleCnt="0"/>
      <dgm:spPr/>
    </dgm:pt>
    <dgm:pt modelId="{68901559-C7FC-4DDC-B5C8-8EA4A779E528}" type="pres">
      <dgm:prSet presAssocID="{E8C7DE2A-2E04-4EE1-8C38-5E8DAE9341AE}" presName="textRect" presStyleLbl="revTx" presStyleIdx="1" presStyleCnt="4">
        <dgm:presLayoutVars>
          <dgm:chMax val="1"/>
          <dgm:chPref val="1"/>
        </dgm:presLayoutVars>
      </dgm:prSet>
      <dgm:spPr/>
    </dgm:pt>
    <dgm:pt modelId="{20B9730B-D400-4177-8EB9-9CCA751473DC}" type="pres">
      <dgm:prSet presAssocID="{B8C382AE-0F6D-4A59-8DED-CC25D8587321}" presName="sibTrans" presStyleCnt="0"/>
      <dgm:spPr/>
    </dgm:pt>
    <dgm:pt modelId="{83AD898C-2DB2-45F3-829F-2D1EDA44E4BE}" type="pres">
      <dgm:prSet presAssocID="{96A3D26E-9A8D-48ED-94D1-33AAC3657C23}" presName="compNode" presStyleCnt="0"/>
      <dgm:spPr/>
    </dgm:pt>
    <dgm:pt modelId="{0EE1BD09-C393-4CEF-A808-75F458905A30}" type="pres">
      <dgm:prSet presAssocID="{96A3D26E-9A8D-48ED-94D1-33AAC3657C2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rget"/>
        </a:ext>
      </dgm:extLst>
    </dgm:pt>
    <dgm:pt modelId="{1F299619-18B8-4BD2-B762-630B3C00C9C7}" type="pres">
      <dgm:prSet presAssocID="{96A3D26E-9A8D-48ED-94D1-33AAC3657C23}" presName="spaceRect" presStyleCnt="0"/>
      <dgm:spPr/>
    </dgm:pt>
    <dgm:pt modelId="{8F688ECC-86D3-4496-8E95-C0B140F37589}" type="pres">
      <dgm:prSet presAssocID="{96A3D26E-9A8D-48ED-94D1-33AAC3657C23}" presName="textRect" presStyleLbl="revTx" presStyleIdx="2" presStyleCnt="4">
        <dgm:presLayoutVars>
          <dgm:chMax val="1"/>
          <dgm:chPref val="1"/>
        </dgm:presLayoutVars>
      </dgm:prSet>
      <dgm:spPr/>
    </dgm:pt>
    <dgm:pt modelId="{807EBD48-E842-45AA-B0E6-FB9243216843}" type="pres">
      <dgm:prSet presAssocID="{B0435AC5-0A02-465B-8676-0FAE7998B6E1}" presName="sibTrans" presStyleCnt="0"/>
      <dgm:spPr/>
    </dgm:pt>
    <dgm:pt modelId="{7D2EB1CF-F28B-4371-8EA7-CE8707D5C457}" type="pres">
      <dgm:prSet presAssocID="{60BB8CC0-FCB7-4CA6-8528-67A576E8DD10}" presName="compNode" presStyleCnt="0"/>
      <dgm:spPr/>
    </dgm:pt>
    <dgm:pt modelId="{EC28D6D8-6B26-403F-9BDE-36446F2D1AC9}" type="pres">
      <dgm:prSet presAssocID="{60BB8CC0-FCB7-4CA6-8528-67A576E8DD1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62D7EEFA-8EC7-4B21-B361-EBB5A83C8B74}" type="pres">
      <dgm:prSet presAssocID="{60BB8CC0-FCB7-4CA6-8528-67A576E8DD10}" presName="spaceRect" presStyleCnt="0"/>
      <dgm:spPr/>
    </dgm:pt>
    <dgm:pt modelId="{C135A55C-BB97-4BBE-AD24-183168BC8DDF}" type="pres">
      <dgm:prSet presAssocID="{60BB8CC0-FCB7-4CA6-8528-67A576E8DD10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F5158103-94D7-4457-89FD-07C4A5B1B196}" srcId="{C2550F5A-08DE-4B05-A2B5-3EF1216B55A9}" destId="{60BB8CC0-FCB7-4CA6-8528-67A576E8DD10}" srcOrd="3" destOrd="0" parTransId="{275E766E-DC41-4AC1-BE51-DF70EF59E251}" sibTransId="{03F87899-A1EE-4C3C-A1BD-FD59FC93FCD3}"/>
    <dgm:cxn modelId="{E67ABA0D-77A6-40BF-BEEA-EA8DEF1A4AD0}" type="presOf" srcId="{60BB8CC0-FCB7-4CA6-8528-67A576E8DD10}" destId="{C135A55C-BB97-4BBE-AD24-183168BC8DDF}" srcOrd="0" destOrd="0" presId="urn:microsoft.com/office/officeart/2018/2/layout/IconLabelList"/>
    <dgm:cxn modelId="{B6A52446-E37C-45DE-BEDB-A848AFAEDC10}" type="presOf" srcId="{E8C7DE2A-2E04-4EE1-8C38-5E8DAE9341AE}" destId="{68901559-C7FC-4DDC-B5C8-8EA4A779E528}" srcOrd="0" destOrd="0" presId="urn:microsoft.com/office/officeart/2018/2/layout/IconLabelList"/>
    <dgm:cxn modelId="{E6EEC849-C0DC-4509-ABFB-6426D03DDD01}" type="presOf" srcId="{C2550F5A-08DE-4B05-A2B5-3EF1216B55A9}" destId="{FA64A652-B54D-4D7A-A417-C2DA6AECD3D6}" srcOrd="0" destOrd="0" presId="urn:microsoft.com/office/officeart/2018/2/layout/IconLabelList"/>
    <dgm:cxn modelId="{E6581353-B5E3-4F66-9864-18AE8D8A5CB5}" srcId="{C2550F5A-08DE-4B05-A2B5-3EF1216B55A9}" destId="{438621CA-1CF3-459E-8B35-6542AB82D03A}" srcOrd="0" destOrd="0" parTransId="{8406D53C-AC3B-41CB-97E4-8C7F3366CF4B}" sibTransId="{5EE76423-A39F-4B2D-9D0C-C2819C8097E7}"/>
    <dgm:cxn modelId="{4E6D70B2-A9AC-4707-A648-F458F9CDD288}" srcId="{C2550F5A-08DE-4B05-A2B5-3EF1216B55A9}" destId="{E8C7DE2A-2E04-4EE1-8C38-5E8DAE9341AE}" srcOrd="1" destOrd="0" parTransId="{D3B4B123-8C6F-47E2-BF99-C5E226C08E2A}" sibTransId="{B8C382AE-0F6D-4A59-8DED-CC25D8587321}"/>
    <dgm:cxn modelId="{1A2FE3B2-CE7F-47BC-93F7-26586E1DC5CE}" type="presOf" srcId="{438621CA-1CF3-459E-8B35-6542AB82D03A}" destId="{0DB525B5-C980-4248-B892-604B45160AE6}" srcOrd="0" destOrd="0" presId="urn:microsoft.com/office/officeart/2018/2/layout/IconLabelList"/>
    <dgm:cxn modelId="{ADF319BE-C878-4591-8E1E-57B35ABC246F}" srcId="{C2550F5A-08DE-4B05-A2B5-3EF1216B55A9}" destId="{96A3D26E-9A8D-48ED-94D1-33AAC3657C23}" srcOrd="2" destOrd="0" parTransId="{A3A84E0E-72CB-4521-B61C-0E1360B3A2AD}" sibTransId="{B0435AC5-0A02-465B-8676-0FAE7998B6E1}"/>
    <dgm:cxn modelId="{2C1275FF-82DB-44E2-AB3A-298784729CAB}" type="presOf" srcId="{96A3D26E-9A8D-48ED-94D1-33AAC3657C23}" destId="{8F688ECC-86D3-4496-8E95-C0B140F37589}" srcOrd="0" destOrd="0" presId="urn:microsoft.com/office/officeart/2018/2/layout/IconLabelList"/>
    <dgm:cxn modelId="{66C57D8C-7BE9-4E81-A62A-D9869ACBF464}" type="presParOf" srcId="{FA64A652-B54D-4D7A-A417-C2DA6AECD3D6}" destId="{F079D9B3-0519-464D-9DF1-0CD3A00456F8}" srcOrd="0" destOrd="0" presId="urn:microsoft.com/office/officeart/2018/2/layout/IconLabelList"/>
    <dgm:cxn modelId="{A620F368-613A-4C0B-9647-10BAB1BD12BE}" type="presParOf" srcId="{F079D9B3-0519-464D-9DF1-0CD3A00456F8}" destId="{C6F07460-3FDB-4F7F-9D6A-F8719E914E14}" srcOrd="0" destOrd="0" presId="urn:microsoft.com/office/officeart/2018/2/layout/IconLabelList"/>
    <dgm:cxn modelId="{1083CF13-68CF-4705-946C-2F9282C9A860}" type="presParOf" srcId="{F079D9B3-0519-464D-9DF1-0CD3A00456F8}" destId="{44669349-E5F0-4E41-AE12-2C19C2BAD9E8}" srcOrd="1" destOrd="0" presId="urn:microsoft.com/office/officeart/2018/2/layout/IconLabelList"/>
    <dgm:cxn modelId="{7BB4DF5C-1353-41B7-8D9B-83FDE95E37EE}" type="presParOf" srcId="{F079D9B3-0519-464D-9DF1-0CD3A00456F8}" destId="{0DB525B5-C980-4248-B892-604B45160AE6}" srcOrd="2" destOrd="0" presId="urn:microsoft.com/office/officeart/2018/2/layout/IconLabelList"/>
    <dgm:cxn modelId="{76B46BC1-9A8A-4ACA-9173-8AE262B91768}" type="presParOf" srcId="{FA64A652-B54D-4D7A-A417-C2DA6AECD3D6}" destId="{17D99B92-FDA8-4A9F-8987-72674477745E}" srcOrd="1" destOrd="0" presId="urn:microsoft.com/office/officeart/2018/2/layout/IconLabelList"/>
    <dgm:cxn modelId="{F8FEABBA-1488-4B42-BD1F-8C134551493B}" type="presParOf" srcId="{FA64A652-B54D-4D7A-A417-C2DA6AECD3D6}" destId="{16614C6D-7956-4102-B4A6-3BBCC4E35071}" srcOrd="2" destOrd="0" presId="urn:microsoft.com/office/officeart/2018/2/layout/IconLabelList"/>
    <dgm:cxn modelId="{02E27BC3-5E89-4C64-BC8A-2F431FC626DF}" type="presParOf" srcId="{16614C6D-7956-4102-B4A6-3BBCC4E35071}" destId="{A4AF0B6D-ECB9-4464-AD62-957C1D924519}" srcOrd="0" destOrd="0" presId="urn:microsoft.com/office/officeart/2018/2/layout/IconLabelList"/>
    <dgm:cxn modelId="{E9346CCA-72A5-4E37-A152-0DBB790EDCF4}" type="presParOf" srcId="{16614C6D-7956-4102-B4A6-3BBCC4E35071}" destId="{8AFA9DEA-48C0-429B-BAF3-1DDC7F6D8EE2}" srcOrd="1" destOrd="0" presId="urn:microsoft.com/office/officeart/2018/2/layout/IconLabelList"/>
    <dgm:cxn modelId="{D440083A-8CAE-4A30-BD8C-F6F193C40CAA}" type="presParOf" srcId="{16614C6D-7956-4102-B4A6-3BBCC4E35071}" destId="{68901559-C7FC-4DDC-B5C8-8EA4A779E528}" srcOrd="2" destOrd="0" presId="urn:microsoft.com/office/officeart/2018/2/layout/IconLabelList"/>
    <dgm:cxn modelId="{B1737F99-2DBA-4F9B-AFF4-E0FE21D2F28C}" type="presParOf" srcId="{FA64A652-B54D-4D7A-A417-C2DA6AECD3D6}" destId="{20B9730B-D400-4177-8EB9-9CCA751473DC}" srcOrd="3" destOrd="0" presId="urn:microsoft.com/office/officeart/2018/2/layout/IconLabelList"/>
    <dgm:cxn modelId="{54E9E4D6-B47C-4894-A11E-F4ACE32C0BB0}" type="presParOf" srcId="{FA64A652-B54D-4D7A-A417-C2DA6AECD3D6}" destId="{83AD898C-2DB2-45F3-829F-2D1EDA44E4BE}" srcOrd="4" destOrd="0" presId="urn:microsoft.com/office/officeart/2018/2/layout/IconLabelList"/>
    <dgm:cxn modelId="{6BDB9F54-7E59-428B-B47C-ED2CB84FB794}" type="presParOf" srcId="{83AD898C-2DB2-45F3-829F-2D1EDA44E4BE}" destId="{0EE1BD09-C393-4CEF-A808-75F458905A30}" srcOrd="0" destOrd="0" presId="urn:microsoft.com/office/officeart/2018/2/layout/IconLabelList"/>
    <dgm:cxn modelId="{7EF3F851-7046-4E67-B40B-E2467A8318AB}" type="presParOf" srcId="{83AD898C-2DB2-45F3-829F-2D1EDA44E4BE}" destId="{1F299619-18B8-4BD2-B762-630B3C00C9C7}" srcOrd="1" destOrd="0" presId="urn:microsoft.com/office/officeart/2018/2/layout/IconLabelList"/>
    <dgm:cxn modelId="{D599B85A-56EC-48C9-94DE-3DF3AC4FFE67}" type="presParOf" srcId="{83AD898C-2DB2-45F3-829F-2D1EDA44E4BE}" destId="{8F688ECC-86D3-4496-8E95-C0B140F37589}" srcOrd="2" destOrd="0" presId="urn:microsoft.com/office/officeart/2018/2/layout/IconLabelList"/>
    <dgm:cxn modelId="{0D5A7412-D852-451C-9EAF-C399D318C613}" type="presParOf" srcId="{FA64A652-B54D-4D7A-A417-C2DA6AECD3D6}" destId="{807EBD48-E842-45AA-B0E6-FB9243216843}" srcOrd="5" destOrd="0" presId="urn:microsoft.com/office/officeart/2018/2/layout/IconLabelList"/>
    <dgm:cxn modelId="{942D1A38-5DEA-4FB9-B603-669066C50959}" type="presParOf" srcId="{FA64A652-B54D-4D7A-A417-C2DA6AECD3D6}" destId="{7D2EB1CF-F28B-4371-8EA7-CE8707D5C457}" srcOrd="6" destOrd="0" presId="urn:microsoft.com/office/officeart/2018/2/layout/IconLabelList"/>
    <dgm:cxn modelId="{BD733B0B-E1F4-452E-ABCE-C6C2293F65F4}" type="presParOf" srcId="{7D2EB1CF-F28B-4371-8EA7-CE8707D5C457}" destId="{EC28D6D8-6B26-403F-9BDE-36446F2D1AC9}" srcOrd="0" destOrd="0" presId="urn:microsoft.com/office/officeart/2018/2/layout/IconLabelList"/>
    <dgm:cxn modelId="{97FFE856-7266-4A2F-A944-A94C39F5E41B}" type="presParOf" srcId="{7D2EB1CF-F28B-4371-8EA7-CE8707D5C457}" destId="{62D7EEFA-8EC7-4B21-B361-EBB5A83C8B74}" srcOrd="1" destOrd="0" presId="urn:microsoft.com/office/officeart/2018/2/layout/IconLabelList"/>
    <dgm:cxn modelId="{645235BD-25E7-4DE9-A132-3D0E8DA3CF64}" type="presParOf" srcId="{7D2EB1CF-F28B-4371-8EA7-CE8707D5C457}" destId="{C135A55C-BB97-4BBE-AD24-183168BC8DD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ADB12C-387D-4F58-BFF0-64784C0C334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24C217E-371A-4111-9509-275B20E8446F}">
      <dgm:prSet/>
      <dgm:spPr/>
      <dgm:t>
        <a:bodyPr/>
        <a:lstStyle/>
        <a:p>
          <a:pPr algn="ctr"/>
          <a:r>
            <a:rPr lang="en-US"/>
            <a:t>Fundraising</a:t>
          </a:r>
        </a:p>
      </dgm:t>
    </dgm:pt>
    <dgm:pt modelId="{4530FD03-C0D2-44A1-8306-D0FB0703415B}" type="parTrans" cxnId="{15D27BA4-8AAF-41F6-AB7D-3F20EF10317F}">
      <dgm:prSet/>
      <dgm:spPr/>
      <dgm:t>
        <a:bodyPr/>
        <a:lstStyle/>
        <a:p>
          <a:endParaRPr lang="en-US"/>
        </a:p>
      </dgm:t>
    </dgm:pt>
    <dgm:pt modelId="{149B1217-1A90-4364-B4D2-0F38CC873DA7}" type="sibTrans" cxnId="{15D27BA4-8AAF-41F6-AB7D-3F20EF10317F}">
      <dgm:prSet/>
      <dgm:spPr/>
      <dgm:t>
        <a:bodyPr/>
        <a:lstStyle/>
        <a:p>
          <a:endParaRPr lang="en-US"/>
        </a:p>
      </dgm:t>
    </dgm:pt>
    <dgm:pt modelId="{96BFD774-F748-4DF1-9DF3-E5D54CE6E392}">
      <dgm:prSet/>
      <dgm:spPr/>
      <dgm:t>
        <a:bodyPr/>
        <a:lstStyle/>
        <a:p>
          <a:pPr algn="ctr"/>
          <a:r>
            <a:rPr lang="en-US" dirty="0"/>
            <a:t>Monies should be counted by 2 people and all monies deposited either at your school or in the team account as soon as possible.</a:t>
          </a:r>
        </a:p>
      </dgm:t>
    </dgm:pt>
    <dgm:pt modelId="{B791803D-0E7F-43C6-911A-042FEB8B951D}" type="parTrans" cxnId="{A998B856-E5F2-4885-93A6-A4AAA399EF25}">
      <dgm:prSet/>
      <dgm:spPr/>
      <dgm:t>
        <a:bodyPr/>
        <a:lstStyle/>
        <a:p>
          <a:endParaRPr lang="en-US"/>
        </a:p>
      </dgm:t>
    </dgm:pt>
    <dgm:pt modelId="{52EBEF0D-30FC-4239-A9AC-04F8DA44DB2B}" type="sibTrans" cxnId="{A998B856-E5F2-4885-93A6-A4AAA399EF25}">
      <dgm:prSet/>
      <dgm:spPr/>
      <dgm:t>
        <a:bodyPr/>
        <a:lstStyle/>
        <a:p>
          <a:endParaRPr lang="en-US"/>
        </a:p>
      </dgm:t>
    </dgm:pt>
    <dgm:pt modelId="{761A72B4-AAEE-45AD-B69A-EF6879E75F68}">
      <dgm:prSet/>
      <dgm:spPr/>
      <dgm:t>
        <a:bodyPr/>
        <a:lstStyle/>
        <a:p>
          <a:pPr algn="ctr"/>
          <a:r>
            <a:rPr lang="en-US"/>
            <a:t>A report should be given to the team which itemizes each of your fundraisers showing the date, revenue and expense.</a:t>
          </a:r>
        </a:p>
      </dgm:t>
    </dgm:pt>
    <dgm:pt modelId="{0CE139C2-22E5-454A-9695-692978404F24}" type="parTrans" cxnId="{E6ADE43D-D9D3-44FC-AA5E-1D07E394021B}">
      <dgm:prSet/>
      <dgm:spPr/>
      <dgm:t>
        <a:bodyPr/>
        <a:lstStyle/>
        <a:p>
          <a:endParaRPr lang="en-US"/>
        </a:p>
      </dgm:t>
    </dgm:pt>
    <dgm:pt modelId="{1F3628C6-FF29-49DE-8749-83E989A5B4C2}" type="sibTrans" cxnId="{E6ADE43D-D9D3-44FC-AA5E-1D07E394021B}">
      <dgm:prSet/>
      <dgm:spPr/>
      <dgm:t>
        <a:bodyPr/>
        <a:lstStyle/>
        <a:p>
          <a:endParaRPr lang="en-US"/>
        </a:p>
      </dgm:t>
    </dgm:pt>
    <dgm:pt modelId="{F96B5032-F2A3-455F-9D7E-0FC964F2E5C8}" type="pres">
      <dgm:prSet presAssocID="{7EADB12C-387D-4F58-BFF0-64784C0C3347}" presName="linear" presStyleCnt="0">
        <dgm:presLayoutVars>
          <dgm:animLvl val="lvl"/>
          <dgm:resizeHandles val="exact"/>
        </dgm:presLayoutVars>
      </dgm:prSet>
      <dgm:spPr/>
    </dgm:pt>
    <dgm:pt modelId="{CF2A37FC-96A8-422D-BB39-92787AA887EA}" type="pres">
      <dgm:prSet presAssocID="{A24C217E-371A-4111-9509-275B20E8446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A74D831-FA68-4342-ABBA-C533FAFB8A28}" type="pres">
      <dgm:prSet presAssocID="{149B1217-1A90-4364-B4D2-0F38CC873DA7}" presName="spacer" presStyleCnt="0"/>
      <dgm:spPr/>
    </dgm:pt>
    <dgm:pt modelId="{70F0906A-7D5B-4F74-B7F1-72DB25179051}" type="pres">
      <dgm:prSet presAssocID="{96BFD774-F748-4DF1-9DF3-E5D54CE6E39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AC0931B-1150-4A54-9ADE-91478056E4E6}" type="pres">
      <dgm:prSet presAssocID="{52EBEF0D-30FC-4239-A9AC-04F8DA44DB2B}" presName="spacer" presStyleCnt="0"/>
      <dgm:spPr/>
    </dgm:pt>
    <dgm:pt modelId="{AEBF873C-A87A-4A44-A51F-41202C83A517}" type="pres">
      <dgm:prSet presAssocID="{761A72B4-AAEE-45AD-B69A-EF6879E75F6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6ADE43D-D9D3-44FC-AA5E-1D07E394021B}" srcId="{7EADB12C-387D-4F58-BFF0-64784C0C3347}" destId="{761A72B4-AAEE-45AD-B69A-EF6879E75F68}" srcOrd="2" destOrd="0" parTransId="{0CE139C2-22E5-454A-9695-692978404F24}" sibTransId="{1F3628C6-FF29-49DE-8749-83E989A5B4C2}"/>
    <dgm:cxn modelId="{A998B856-E5F2-4885-93A6-A4AAA399EF25}" srcId="{7EADB12C-387D-4F58-BFF0-64784C0C3347}" destId="{96BFD774-F748-4DF1-9DF3-E5D54CE6E392}" srcOrd="1" destOrd="0" parTransId="{B791803D-0E7F-43C6-911A-042FEB8B951D}" sibTransId="{52EBEF0D-30FC-4239-A9AC-04F8DA44DB2B}"/>
    <dgm:cxn modelId="{A7C2F197-6289-427E-B943-850AC366B472}" type="presOf" srcId="{7EADB12C-387D-4F58-BFF0-64784C0C3347}" destId="{F96B5032-F2A3-455F-9D7E-0FC964F2E5C8}" srcOrd="0" destOrd="0" presId="urn:microsoft.com/office/officeart/2005/8/layout/vList2"/>
    <dgm:cxn modelId="{15D27BA4-8AAF-41F6-AB7D-3F20EF10317F}" srcId="{7EADB12C-387D-4F58-BFF0-64784C0C3347}" destId="{A24C217E-371A-4111-9509-275B20E8446F}" srcOrd="0" destOrd="0" parTransId="{4530FD03-C0D2-44A1-8306-D0FB0703415B}" sibTransId="{149B1217-1A90-4364-B4D2-0F38CC873DA7}"/>
    <dgm:cxn modelId="{9D8D9CCD-34C6-4662-8F20-F7D9C8052D0D}" type="presOf" srcId="{A24C217E-371A-4111-9509-275B20E8446F}" destId="{CF2A37FC-96A8-422D-BB39-92787AA887EA}" srcOrd="0" destOrd="0" presId="urn:microsoft.com/office/officeart/2005/8/layout/vList2"/>
    <dgm:cxn modelId="{1E60E3F8-5471-470F-9E24-3952546E8686}" type="presOf" srcId="{761A72B4-AAEE-45AD-B69A-EF6879E75F68}" destId="{AEBF873C-A87A-4A44-A51F-41202C83A517}" srcOrd="0" destOrd="0" presId="urn:microsoft.com/office/officeart/2005/8/layout/vList2"/>
    <dgm:cxn modelId="{A3DFCBFE-A308-4247-B0A6-46E9388216E7}" type="presOf" srcId="{96BFD774-F748-4DF1-9DF3-E5D54CE6E392}" destId="{70F0906A-7D5B-4F74-B7F1-72DB25179051}" srcOrd="0" destOrd="0" presId="urn:microsoft.com/office/officeart/2005/8/layout/vList2"/>
    <dgm:cxn modelId="{D959A370-69B6-436A-986F-0AD1D3CC1211}" type="presParOf" srcId="{F96B5032-F2A3-455F-9D7E-0FC964F2E5C8}" destId="{CF2A37FC-96A8-422D-BB39-92787AA887EA}" srcOrd="0" destOrd="0" presId="urn:microsoft.com/office/officeart/2005/8/layout/vList2"/>
    <dgm:cxn modelId="{9C34AD02-DB53-4E1A-8362-30F8D1474E5B}" type="presParOf" srcId="{F96B5032-F2A3-455F-9D7E-0FC964F2E5C8}" destId="{5A74D831-FA68-4342-ABBA-C533FAFB8A28}" srcOrd="1" destOrd="0" presId="urn:microsoft.com/office/officeart/2005/8/layout/vList2"/>
    <dgm:cxn modelId="{86A5D378-557A-48EB-8A0D-FD6E4EF21FE7}" type="presParOf" srcId="{F96B5032-F2A3-455F-9D7E-0FC964F2E5C8}" destId="{70F0906A-7D5B-4F74-B7F1-72DB25179051}" srcOrd="2" destOrd="0" presId="urn:microsoft.com/office/officeart/2005/8/layout/vList2"/>
    <dgm:cxn modelId="{37599F33-83B0-457E-A39B-D05E8536C070}" type="presParOf" srcId="{F96B5032-F2A3-455F-9D7E-0FC964F2E5C8}" destId="{6AC0931B-1150-4A54-9ADE-91478056E4E6}" srcOrd="3" destOrd="0" presId="urn:microsoft.com/office/officeart/2005/8/layout/vList2"/>
    <dgm:cxn modelId="{68A1425A-33A1-44A2-8EC0-BE9145FAB09A}" type="presParOf" srcId="{F96B5032-F2A3-455F-9D7E-0FC964F2E5C8}" destId="{AEBF873C-A87A-4A44-A51F-41202C83A51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E0B59B-82A2-49F9-B3CC-CBF93E76849D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25D291-8011-4876-AD87-462B250C608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>
              <a:solidFill>
                <a:schemeClr val="tx2"/>
              </a:solidFill>
            </a:rPr>
            <a:t>Funds kept at a bank</a:t>
          </a:r>
        </a:p>
      </dgm:t>
    </dgm:pt>
    <dgm:pt modelId="{26294DFC-B3B4-4EFE-B36B-F08F3CC3040F}" type="parTrans" cxnId="{CE34F4E9-A81D-429D-8419-B1B74B63BD5C}">
      <dgm:prSet/>
      <dgm:spPr/>
      <dgm:t>
        <a:bodyPr/>
        <a:lstStyle/>
        <a:p>
          <a:endParaRPr lang="en-US"/>
        </a:p>
      </dgm:t>
    </dgm:pt>
    <dgm:pt modelId="{E906C797-24FD-4B0E-8275-576893D8EA43}" type="sibTrans" cxnId="{CE34F4E9-A81D-429D-8419-B1B74B63BD5C}">
      <dgm:prSet/>
      <dgm:spPr/>
      <dgm:t>
        <a:bodyPr/>
        <a:lstStyle/>
        <a:p>
          <a:endParaRPr lang="en-US"/>
        </a:p>
      </dgm:t>
    </dgm:pt>
    <dgm:pt modelId="{B39595AC-FA1B-45A0-8ECB-90B2EBD8E38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>
              <a:solidFill>
                <a:schemeClr val="tx2"/>
              </a:solidFill>
            </a:rPr>
            <a:t>Monthly you need to send a copy of your bank statement and check register to your District Treasurer</a:t>
          </a:r>
        </a:p>
      </dgm:t>
    </dgm:pt>
    <dgm:pt modelId="{F048718C-665D-4140-99F7-BE6AD0173D3D}" type="parTrans" cxnId="{00DDCFC1-630B-46D8-8EFD-B0C3AD4EF935}">
      <dgm:prSet/>
      <dgm:spPr/>
      <dgm:t>
        <a:bodyPr/>
        <a:lstStyle/>
        <a:p>
          <a:endParaRPr lang="en-US"/>
        </a:p>
      </dgm:t>
    </dgm:pt>
    <dgm:pt modelId="{E220FCA6-AE7C-4A6C-928C-CFCF543B3975}" type="sibTrans" cxnId="{00DDCFC1-630B-46D8-8EFD-B0C3AD4EF935}">
      <dgm:prSet/>
      <dgm:spPr/>
      <dgm:t>
        <a:bodyPr/>
        <a:lstStyle/>
        <a:p>
          <a:endParaRPr lang="en-US"/>
        </a:p>
      </dgm:t>
    </dgm:pt>
    <dgm:pt modelId="{41524B5C-01FA-4A14-83D4-4899ECAB763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>
              <a:solidFill>
                <a:schemeClr val="tx2"/>
              </a:solidFill>
            </a:rPr>
            <a:t>for their review</a:t>
          </a:r>
        </a:p>
      </dgm:t>
    </dgm:pt>
    <dgm:pt modelId="{C6EE4EDF-E37E-4E3A-9D75-1C65E318C8C3}" type="parTrans" cxnId="{496D0C61-A3FE-4351-ADAD-022600371810}">
      <dgm:prSet/>
      <dgm:spPr/>
      <dgm:t>
        <a:bodyPr/>
        <a:lstStyle/>
        <a:p>
          <a:endParaRPr lang="en-US"/>
        </a:p>
      </dgm:t>
    </dgm:pt>
    <dgm:pt modelId="{962EC202-C1E7-4535-B4F2-6FA952704524}" type="sibTrans" cxnId="{496D0C61-A3FE-4351-ADAD-022600371810}">
      <dgm:prSet/>
      <dgm:spPr/>
      <dgm:t>
        <a:bodyPr/>
        <a:lstStyle/>
        <a:p>
          <a:endParaRPr lang="en-US"/>
        </a:p>
      </dgm:t>
    </dgm:pt>
    <dgm:pt modelId="{30D6697C-5F87-4EFF-A030-08C3B211FDEE}" type="pres">
      <dgm:prSet presAssocID="{C5E0B59B-82A2-49F9-B3CC-CBF93E76849D}" presName="root" presStyleCnt="0">
        <dgm:presLayoutVars>
          <dgm:dir/>
          <dgm:resizeHandles val="exact"/>
        </dgm:presLayoutVars>
      </dgm:prSet>
      <dgm:spPr/>
    </dgm:pt>
    <dgm:pt modelId="{0543F564-8932-4B34-A398-00051FF86272}" type="pres">
      <dgm:prSet presAssocID="{FF25D291-8011-4876-AD87-462B250C6080}" presName="compNode" presStyleCnt="0"/>
      <dgm:spPr/>
    </dgm:pt>
    <dgm:pt modelId="{12E27C99-C5F5-4105-B161-3E50678BE7FC}" type="pres">
      <dgm:prSet presAssocID="{FF25D291-8011-4876-AD87-462B250C608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iggy Bank"/>
        </a:ext>
      </dgm:extLst>
    </dgm:pt>
    <dgm:pt modelId="{59E6F58A-79C7-45A8-BBEA-93B162EC7147}" type="pres">
      <dgm:prSet presAssocID="{FF25D291-8011-4876-AD87-462B250C6080}" presName="spaceRect" presStyleCnt="0"/>
      <dgm:spPr/>
    </dgm:pt>
    <dgm:pt modelId="{D30B4271-9AFB-49F1-9A05-BAC8EAFEA3FD}" type="pres">
      <dgm:prSet presAssocID="{FF25D291-8011-4876-AD87-462B250C6080}" presName="textRect" presStyleLbl="revTx" presStyleIdx="0" presStyleCnt="3">
        <dgm:presLayoutVars>
          <dgm:chMax val="1"/>
          <dgm:chPref val="1"/>
        </dgm:presLayoutVars>
      </dgm:prSet>
      <dgm:spPr/>
    </dgm:pt>
    <dgm:pt modelId="{B3B8A03A-37A2-4B8C-92B3-DAF916EAB75F}" type="pres">
      <dgm:prSet presAssocID="{E906C797-24FD-4B0E-8275-576893D8EA43}" presName="sibTrans" presStyleCnt="0"/>
      <dgm:spPr/>
    </dgm:pt>
    <dgm:pt modelId="{228B7AA8-12A8-421B-93ED-0932C77893C4}" type="pres">
      <dgm:prSet presAssocID="{B39595AC-FA1B-45A0-8ECB-90B2EBD8E382}" presName="compNode" presStyleCnt="0"/>
      <dgm:spPr/>
    </dgm:pt>
    <dgm:pt modelId="{75BF2ED6-B2F0-4124-BCB3-043ABA99E652}" type="pres">
      <dgm:prSet presAssocID="{B39595AC-FA1B-45A0-8ECB-90B2EBD8E38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94EA3737-4E47-4AAE-AB64-66783724E234}" type="pres">
      <dgm:prSet presAssocID="{B39595AC-FA1B-45A0-8ECB-90B2EBD8E382}" presName="spaceRect" presStyleCnt="0"/>
      <dgm:spPr/>
    </dgm:pt>
    <dgm:pt modelId="{DACCA7D9-653E-4F73-8185-CE44B65FAC67}" type="pres">
      <dgm:prSet presAssocID="{B39595AC-FA1B-45A0-8ECB-90B2EBD8E382}" presName="textRect" presStyleLbl="revTx" presStyleIdx="1" presStyleCnt="3">
        <dgm:presLayoutVars>
          <dgm:chMax val="1"/>
          <dgm:chPref val="1"/>
        </dgm:presLayoutVars>
      </dgm:prSet>
      <dgm:spPr/>
    </dgm:pt>
    <dgm:pt modelId="{59FE3D85-1B95-46B5-A337-DF17CBFCC2AF}" type="pres">
      <dgm:prSet presAssocID="{E220FCA6-AE7C-4A6C-928C-CFCF543B3975}" presName="sibTrans" presStyleCnt="0"/>
      <dgm:spPr/>
    </dgm:pt>
    <dgm:pt modelId="{968B645F-C718-4AE8-AA02-78CCDB5FCCD8}" type="pres">
      <dgm:prSet presAssocID="{41524B5C-01FA-4A14-83D4-4899ECAB7635}" presName="compNode" presStyleCnt="0"/>
      <dgm:spPr/>
    </dgm:pt>
    <dgm:pt modelId="{E3D849EE-7B11-4B94-8E35-B70C77387EEB}" type="pres">
      <dgm:prSet presAssocID="{41524B5C-01FA-4A14-83D4-4899ECAB763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AA740BD7-B27A-43E3-AB95-25BD1FB43A5B}" type="pres">
      <dgm:prSet presAssocID="{41524B5C-01FA-4A14-83D4-4899ECAB7635}" presName="spaceRect" presStyleCnt="0"/>
      <dgm:spPr/>
    </dgm:pt>
    <dgm:pt modelId="{C4D0119A-0CAD-411C-98D2-21E0C981C3D8}" type="pres">
      <dgm:prSet presAssocID="{41524B5C-01FA-4A14-83D4-4899ECAB763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8DC54D31-0BC6-4299-ACE2-0FCDF235FE09}" type="presOf" srcId="{41524B5C-01FA-4A14-83D4-4899ECAB7635}" destId="{C4D0119A-0CAD-411C-98D2-21E0C981C3D8}" srcOrd="0" destOrd="0" presId="urn:microsoft.com/office/officeart/2018/2/layout/IconLabelList"/>
    <dgm:cxn modelId="{496D0C61-A3FE-4351-ADAD-022600371810}" srcId="{C5E0B59B-82A2-49F9-B3CC-CBF93E76849D}" destId="{41524B5C-01FA-4A14-83D4-4899ECAB7635}" srcOrd="2" destOrd="0" parTransId="{C6EE4EDF-E37E-4E3A-9D75-1C65E318C8C3}" sibTransId="{962EC202-C1E7-4535-B4F2-6FA952704524}"/>
    <dgm:cxn modelId="{BEB0E570-1750-4B8B-BDBF-7B95D0A26526}" type="presOf" srcId="{C5E0B59B-82A2-49F9-B3CC-CBF93E76849D}" destId="{30D6697C-5F87-4EFF-A030-08C3B211FDEE}" srcOrd="0" destOrd="0" presId="urn:microsoft.com/office/officeart/2018/2/layout/IconLabelList"/>
    <dgm:cxn modelId="{95F9CB78-B123-48D0-BD33-2E87064EB04E}" type="presOf" srcId="{FF25D291-8011-4876-AD87-462B250C6080}" destId="{D30B4271-9AFB-49F1-9A05-BAC8EAFEA3FD}" srcOrd="0" destOrd="0" presId="urn:microsoft.com/office/officeart/2018/2/layout/IconLabelList"/>
    <dgm:cxn modelId="{827FF886-33F8-43E3-BFAD-329610543279}" type="presOf" srcId="{B39595AC-FA1B-45A0-8ECB-90B2EBD8E382}" destId="{DACCA7D9-653E-4F73-8185-CE44B65FAC67}" srcOrd="0" destOrd="0" presId="urn:microsoft.com/office/officeart/2018/2/layout/IconLabelList"/>
    <dgm:cxn modelId="{00DDCFC1-630B-46D8-8EFD-B0C3AD4EF935}" srcId="{C5E0B59B-82A2-49F9-B3CC-CBF93E76849D}" destId="{B39595AC-FA1B-45A0-8ECB-90B2EBD8E382}" srcOrd="1" destOrd="0" parTransId="{F048718C-665D-4140-99F7-BE6AD0173D3D}" sibTransId="{E220FCA6-AE7C-4A6C-928C-CFCF543B3975}"/>
    <dgm:cxn modelId="{CE34F4E9-A81D-429D-8419-B1B74B63BD5C}" srcId="{C5E0B59B-82A2-49F9-B3CC-CBF93E76849D}" destId="{FF25D291-8011-4876-AD87-462B250C6080}" srcOrd="0" destOrd="0" parTransId="{26294DFC-B3B4-4EFE-B36B-F08F3CC3040F}" sibTransId="{E906C797-24FD-4B0E-8275-576893D8EA43}"/>
    <dgm:cxn modelId="{B7B65FC4-F4EE-4538-B5AB-D3329006564A}" type="presParOf" srcId="{30D6697C-5F87-4EFF-A030-08C3B211FDEE}" destId="{0543F564-8932-4B34-A398-00051FF86272}" srcOrd="0" destOrd="0" presId="urn:microsoft.com/office/officeart/2018/2/layout/IconLabelList"/>
    <dgm:cxn modelId="{93B4DECD-A92B-4E7B-B0F4-C6966A39D6F4}" type="presParOf" srcId="{0543F564-8932-4B34-A398-00051FF86272}" destId="{12E27C99-C5F5-4105-B161-3E50678BE7FC}" srcOrd="0" destOrd="0" presId="urn:microsoft.com/office/officeart/2018/2/layout/IconLabelList"/>
    <dgm:cxn modelId="{939F5460-C598-428A-AE65-4260540AF9EB}" type="presParOf" srcId="{0543F564-8932-4B34-A398-00051FF86272}" destId="{59E6F58A-79C7-45A8-BBEA-93B162EC7147}" srcOrd="1" destOrd="0" presId="urn:microsoft.com/office/officeart/2018/2/layout/IconLabelList"/>
    <dgm:cxn modelId="{BBD3930E-EA4C-442D-BDC4-C0F805EF306E}" type="presParOf" srcId="{0543F564-8932-4B34-A398-00051FF86272}" destId="{D30B4271-9AFB-49F1-9A05-BAC8EAFEA3FD}" srcOrd="2" destOrd="0" presId="urn:microsoft.com/office/officeart/2018/2/layout/IconLabelList"/>
    <dgm:cxn modelId="{23C76F9D-B423-4F0A-98AA-CD3A4976821B}" type="presParOf" srcId="{30D6697C-5F87-4EFF-A030-08C3B211FDEE}" destId="{B3B8A03A-37A2-4B8C-92B3-DAF916EAB75F}" srcOrd="1" destOrd="0" presId="urn:microsoft.com/office/officeart/2018/2/layout/IconLabelList"/>
    <dgm:cxn modelId="{76F2580F-B524-4C61-A0C1-B8FEDF4FEED6}" type="presParOf" srcId="{30D6697C-5F87-4EFF-A030-08C3B211FDEE}" destId="{228B7AA8-12A8-421B-93ED-0932C77893C4}" srcOrd="2" destOrd="0" presId="urn:microsoft.com/office/officeart/2018/2/layout/IconLabelList"/>
    <dgm:cxn modelId="{8CA023CA-2C8A-4D97-A90F-CFF5C3340268}" type="presParOf" srcId="{228B7AA8-12A8-421B-93ED-0932C77893C4}" destId="{75BF2ED6-B2F0-4124-BCB3-043ABA99E652}" srcOrd="0" destOrd="0" presId="urn:microsoft.com/office/officeart/2018/2/layout/IconLabelList"/>
    <dgm:cxn modelId="{11F8E4CF-3A76-45FF-8F02-24E0E29F0F86}" type="presParOf" srcId="{228B7AA8-12A8-421B-93ED-0932C77893C4}" destId="{94EA3737-4E47-4AAE-AB64-66783724E234}" srcOrd="1" destOrd="0" presId="urn:microsoft.com/office/officeart/2018/2/layout/IconLabelList"/>
    <dgm:cxn modelId="{6CCAC5B5-1AEE-4F61-979B-51246F924BD6}" type="presParOf" srcId="{228B7AA8-12A8-421B-93ED-0932C77893C4}" destId="{DACCA7D9-653E-4F73-8185-CE44B65FAC67}" srcOrd="2" destOrd="0" presId="urn:microsoft.com/office/officeart/2018/2/layout/IconLabelList"/>
    <dgm:cxn modelId="{2101EA98-0515-469D-8686-E07BF209B263}" type="presParOf" srcId="{30D6697C-5F87-4EFF-A030-08C3B211FDEE}" destId="{59FE3D85-1B95-46B5-A337-DF17CBFCC2AF}" srcOrd="3" destOrd="0" presId="urn:microsoft.com/office/officeart/2018/2/layout/IconLabelList"/>
    <dgm:cxn modelId="{BEF5F397-1CBE-4FAF-A3BB-725684F19A24}" type="presParOf" srcId="{30D6697C-5F87-4EFF-A030-08C3B211FDEE}" destId="{968B645F-C718-4AE8-AA02-78CCDB5FCCD8}" srcOrd="4" destOrd="0" presId="urn:microsoft.com/office/officeart/2018/2/layout/IconLabelList"/>
    <dgm:cxn modelId="{C38DA24B-A06F-40AB-AECA-8F4A89ED9682}" type="presParOf" srcId="{968B645F-C718-4AE8-AA02-78CCDB5FCCD8}" destId="{E3D849EE-7B11-4B94-8E35-B70C77387EEB}" srcOrd="0" destOrd="0" presId="urn:microsoft.com/office/officeart/2018/2/layout/IconLabelList"/>
    <dgm:cxn modelId="{F05C5E29-D929-4E65-9F70-34617D0AD1B0}" type="presParOf" srcId="{968B645F-C718-4AE8-AA02-78CCDB5FCCD8}" destId="{AA740BD7-B27A-43E3-AB95-25BD1FB43A5B}" srcOrd="1" destOrd="0" presId="urn:microsoft.com/office/officeart/2018/2/layout/IconLabelList"/>
    <dgm:cxn modelId="{6F6EBE52-5364-4259-B638-AF48F35945B5}" type="presParOf" srcId="{968B645F-C718-4AE8-AA02-78CCDB5FCCD8}" destId="{C4D0119A-0CAD-411C-98D2-21E0C981C3D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2A004-24C3-4CE4-8C55-B75492F00C25}">
      <dsp:nvSpPr>
        <dsp:cNvPr id="0" name=""/>
        <dsp:cNvSpPr/>
      </dsp:nvSpPr>
      <dsp:spPr>
        <a:xfrm>
          <a:off x="0" y="580"/>
          <a:ext cx="6172199" cy="135859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99B9B4-E838-4ED6-8CCF-E6A167124E91}">
      <dsp:nvSpPr>
        <dsp:cNvPr id="0" name=""/>
        <dsp:cNvSpPr/>
      </dsp:nvSpPr>
      <dsp:spPr>
        <a:xfrm>
          <a:off x="410975" y="306264"/>
          <a:ext cx="747227" cy="7472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6B0117-B425-4672-A5F3-CE8A61E3BDE0}">
      <dsp:nvSpPr>
        <dsp:cNvPr id="0" name=""/>
        <dsp:cNvSpPr/>
      </dsp:nvSpPr>
      <dsp:spPr>
        <a:xfrm>
          <a:off x="1569177" y="580"/>
          <a:ext cx="4603022" cy="1358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785" tIns="143785" rIns="143785" bIns="14378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Whose money is it?</a:t>
          </a:r>
          <a:endParaRPr lang="en-US" sz="1800" kern="1200"/>
        </a:p>
      </dsp:txBody>
      <dsp:txXfrm>
        <a:off x="1569177" y="580"/>
        <a:ext cx="4603022" cy="1358595"/>
      </dsp:txXfrm>
    </dsp:sp>
    <dsp:sp modelId="{D4736152-E596-4633-BE4C-F447495DBA99}">
      <dsp:nvSpPr>
        <dsp:cNvPr id="0" name=""/>
        <dsp:cNvSpPr/>
      </dsp:nvSpPr>
      <dsp:spPr>
        <a:xfrm>
          <a:off x="0" y="1698825"/>
          <a:ext cx="6172199" cy="135859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783801-673B-49DB-AF56-E807737B8944}">
      <dsp:nvSpPr>
        <dsp:cNvPr id="0" name=""/>
        <dsp:cNvSpPr/>
      </dsp:nvSpPr>
      <dsp:spPr>
        <a:xfrm>
          <a:off x="410975" y="2004509"/>
          <a:ext cx="747227" cy="7472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8F944-3B3F-4679-B027-8A79F724060D}">
      <dsp:nvSpPr>
        <dsp:cNvPr id="0" name=""/>
        <dsp:cNvSpPr/>
      </dsp:nvSpPr>
      <dsp:spPr>
        <a:xfrm>
          <a:off x="1569177" y="1698825"/>
          <a:ext cx="4603022" cy="1358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785" tIns="143785" rIns="143785" bIns="14378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It’s athlete funds, they need to have a say and vote on how it is spent.</a:t>
          </a:r>
          <a:endParaRPr lang="en-US" sz="1800" kern="1200"/>
        </a:p>
      </dsp:txBody>
      <dsp:txXfrm>
        <a:off x="1569177" y="1698825"/>
        <a:ext cx="4603022" cy="1358595"/>
      </dsp:txXfrm>
    </dsp:sp>
    <dsp:sp modelId="{EB2EF08B-A3C3-4A3A-877E-8123F7EAC579}">
      <dsp:nvSpPr>
        <dsp:cNvPr id="0" name=""/>
        <dsp:cNvSpPr/>
      </dsp:nvSpPr>
      <dsp:spPr>
        <a:xfrm>
          <a:off x="0" y="3397069"/>
          <a:ext cx="6172199" cy="135859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6BBC98-B272-4CF1-A1CF-396F929069B0}">
      <dsp:nvSpPr>
        <dsp:cNvPr id="0" name=""/>
        <dsp:cNvSpPr/>
      </dsp:nvSpPr>
      <dsp:spPr>
        <a:xfrm>
          <a:off x="410975" y="3702753"/>
          <a:ext cx="747227" cy="7472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5FBDC-C44E-47FC-BF5D-4F739DD62671}">
      <dsp:nvSpPr>
        <dsp:cNvPr id="0" name=""/>
        <dsp:cNvSpPr/>
      </dsp:nvSpPr>
      <dsp:spPr>
        <a:xfrm>
          <a:off x="1569177" y="3397069"/>
          <a:ext cx="4603022" cy="1358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785" tIns="143785" rIns="143785" bIns="14378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Minutes need to be kept showing motion and voting for budget and any unbudgeted expenses</a:t>
          </a:r>
          <a:endParaRPr lang="en-US" sz="1800" kern="1200"/>
        </a:p>
      </dsp:txBody>
      <dsp:txXfrm>
        <a:off x="1569177" y="3397069"/>
        <a:ext cx="4603022" cy="13585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5ADCA1-2EB9-43AE-9B93-606D93C939A2}">
      <dsp:nvSpPr>
        <dsp:cNvPr id="0" name=""/>
        <dsp:cNvSpPr/>
      </dsp:nvSpPr>
      <dsp:spPr>
        <a:xfrm>
          <a:off x="0" y="1673"/>
          <a:ext cx="6705600" cy="8481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7CFA88-2213-4F2F-81EA-8C4378DBBB38}">
      <dsp:nvSpPr>
        <dsp:cNvPr id="0" name=""/>
        <dsp:cNvSpPr/>
      </dsp:nvSpPr>
      <dsp:spPr>
        <a:xfrm>
          <a:off x="256553" y="192498"/>
          <a:ext cx="466460" cy="4664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85648-14DC-48E6-A6F3-FAA02FAD4CB9}">
      <dsp:nvSpPr>
        <dsp:cNvPr id="0" name=""/>
        <dsp:cNvSpPr/>
      </dsp:nvSpPr>
      <dsp:spPr>
        <a:xfrm>
          <a:off x="979567" y="1673"/>
          <a:ext cx="5726032" cy="848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758" tIns="89758" rIns="89758" bIns="8975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Team funds need to </a:t>
          </a:r>
        </a:p>
      </dsp:txBody>
      <dsp:txXfrm>
        <a:off x="979567" y="1673"/>
        <a:ext cx="5726032" cy="848110"/>
      </dsp:txXfrm>
    </dsp:sp>
    <dsp:sp modelId="{201AD896-A0A6-40F6-A232-52E1318782BD}">
      <dsp:nvSpPr>
        <dsp:cNvPr id="0" name=""/>
        <dsp:cNvSpPr/>
      </dsp:nvSpPr>
      <dsp:spPr>
        <a:xfrm>
          <a:off x="0" y="1061811"/>
          <a:ext cx="6705600" cy="8481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CD7B1E-C744-412B-8F97-B314BB049F0E}">
      <dsp:nvSpPr>
        <dsp:cNvPr id="0" name=""/>
        <dsp:cNvSpPr/>
      </dsp:nvSpPr>
      <dsp:spPr>
        <a:xfrm>
          <a:off x="256553" y="1252636"/>
          <a:ext cx="466460" cy="46646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0BDC1C-2E36-44AF-9519-18CA8154203A}">
      <dsp:nvSpPr>
        <dsp:cNvPr id="0" name=""/>
        <dsp:cNvSpPr/>
      </dsp:nvSpPr>
      <dsp:spPr>
        <a:xfrm>
          <a:off x="979567" y="1061811"/>
          <a:ext cx="5726032" cy="848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758" tIns="89758" rIns="89758" bIns="8975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be at your school or</a:t>
          </a:r>
        </a:p>
      </dsp:txBody>
      <dsp:txXfrm>
        <a:off x="979567" y="1061811"/>
        <a:ext cx="5726032" cy="848110"/>
      </dsp:txXfrm>
    </dsp:sp>
    <dsp:sp modelId="{FFF77DF4-50C8-4F42-9970-5135DAD95CEB}">
      <dsp:nvSpPr>
        <dsp:cNvPr id="0" name=""/>
        <dsp:cNvSpPr/>
      </dsp:nvSpPr>
      <dsp:spPr>
        <a:xfrm>
          <a:off x="0" y="2121950"/>
          <a:ext cx="6705600" cy="8481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07A3BE-3506-4066-895D-CD7A5F367A42}">
      <dsp:nvSpPr>
        <dsp:cNvPr id="0" name=""/>
        <dsp:cNvSpPr/>
      </dsp:nvSpPr>
      <dsp:spPr>
        <a:xfrm>
          <a:off x="256553" y="2312775"/>
          <a:ext cx="466460" cy="46646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8D4B6-8898-47A3-950C-F2B04615AD0C}">
      <dsp:nvSpPr>
        <dsp:cNvPr id="0" name=""/>
        <dsp:cNvSpPr/>
      </dsp:nvSpPr>
      <dsp:spPr>
        <a:xfrm>
          <a:off x="979567" y="2121950"/>
          <a:ext cx="5726032" cy="848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758" tIns="89758" rIns="89758" bIns="8975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 a team bank account, which utilizes the OHSET tax id #.</a:t>
          </a:r>
        </a:p>
      </dsp:txBody>
      <dsp:txXfrm>
        <a:off x="979567" y="2121950"/>
        <a:ext cx="5726032" cy="848110"/>
      </dsp:txXfrm>
    </dsp:sp>
    <dsp:sp modelId="{57F8069F-CDAA-4AFB-A6E3-F532FDFD947B}">
      <dsp:nvSpPr>
        <dsp:cNvPr id="0" name=""/>
        <dsp:cNvSpPr/>
      </dsp:nvSpPr>
      <dsp:spPr>
        <a:xfrm>
          <a:off x="0" y="3182088"/>
          <a:ext cx="6705600" cy="8481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B969DA-C361-43A7-A019-F7F22FC6755E}">
      <dsp:nvSpPr>
        <dsp:cNvPr id="0" name=""/>
        <dsp:cNvSpPr/>
      </dsp:nvSpPr>
      <dsp:spPr>
        <a:xfrm>
          <a:off x="256553" y="3372913"/>
          <a:ext cx="466460" cy="46646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3F2E8A-3699-4947-A342-FFF28C376098}">
      <dsp:nvSpPr>
        <dsp:cNvPr id="0" name=""/>
        <dsp:cNvSpPr/>
      </dsp:nvSpPr>
      <dsp:spPr>
        <a:xfrm>
          <a:off x="979567" y="3182088"/>
          <a:ext cx="5726032" cy="848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758" tIns="89758" rIns="89758" bIns="8975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Team Funds should never be kept in your personal account, a shoe box, a pocket. </a:t>
          </a:r>
        </a:p>
      </dsp:txBody>
      <dsp:txXfrm>
        <a:off x="979567" y="3182088"/>
        <a:ext cx="5726032" cy="8481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07460-3FDB-4F7F-9D6A-F8719E914E14}">
      <dsp:nvSpPr>
        <dsp:cNvPr id="0" name=""/>
        <dsp:cNvSpPr/>
      </dsp:nvSpPr>
      <dsp:spPr>
        <a:xfrm>
          <a:off x="476448" y="1140069"/>
          <a:ext cx="778359" cy="7783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B525B5-C980-4248-B892-604B45160AE6}">
      <dsp:nvSpPr>
        <dsp:cNvPr id="0" name=""/>
        <dsp:cNvSpPr/>
      </dsp:nvSpPr>
      <dsp:spPr>
        <a:xfrm>
          <a:off x="784" y="2338282"/>
          <a:ext cx="1729687" cy="1599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2"/>
              </a:solidFill>
            </a:rPr>
            <a:t>You should give financial reports to the team at every meeting or when ever you are asked for </a:t>
          </a:r>
          <a:r>
            <a:rPr lang="en-US" sz="1100" kern="1200" dirty="0">
              <a:solidFill>
                <a:schemeClr val="tx2"/>
              </a:solidFill>
            </a:rPr>
            <a:t>it!  </a:t>
          </a:r>
        </a:p>
      </dsp:txBody>
      <dsp:txXfrm>
        <a:off x="784" y="2338282"/>
        <a:ext cx="1729687" cy="1599960"/>
      </dsp:txXfrm>
    </dsp:sp>
    <dsp:sp modelId="{A4AF0B6D-ECB9-4464-AD62-957C1D924519}">
      <dsp:nvSpPr>
        <dsp:cNvPr id="0" name=""/>
        <dsp:cNvSpPr/>
      </dsp:nvSpPr>
      <dsp:spPr>
        <a:xfrm>
          <a:off x="2508831" y="1140069"/>
          <a:ext cx="778359" cy="77835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901559-C7FC-4DDC-B5C8-8EA4A779E528}">
      <dsp:nvSpPr>
        <dsp:cNvPr id="0" name=""/>
        <dsp:cNvSpPr/>
      </dsp:nvSpPr>
      <dsp:spPr>
        <a:xfrm>
          <a:off x="2033167" y="2338282"/>
          <a:ext cx="1729687" cy="1599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2"/>
              </a:solidFill>
            </a:rPr>
            <a:t>The more transparent the better.</a:t>
          </a:r>
        </a:p>
      </dsp:txBody>
      <dsp:txXfrm>
        <a:off x="2033167" y="2338282"/>
        <a:ext cx="1729687" cy="1599960"/>
      </dsp:txXfrm>
    </dsp:sp>
    <dsp:sp modelId="{0EE1BD09-C393-4CEF-A808-75F458905A30}">
      <dsp:nvSpPr>
        <dsp:cNvPr id="0" name=""/>
        <dsp:cNvSpPr/>
      </dsp:nvSpPr>
      <dsp:spPr>
        <a:xfrm>
          <a:off x="4541214" y="1140069"/>
          <a:ext cx="778359" cy="77835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688ECC-86D3-4496-8E95-C0B140F37589}">
      <dsp:nvSpPr>
        <dsp:cNvPr id="0" name=""/>
        <dsp:cNvSpPr/>
      </dsp:nvSpPr>
      <dsp:spPr>
        <a:xfrm>
          <a:off x="4065550" y="2338282"/>
          <a:ext cx="1729687" cy="1599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2"/>
              </a:solidFill>
            </a:rPr>
            <a:t>Keep it simple and accurate.</a:t>
          </a:r>
        </a:p>
      </dsp:txBody>
      <dsp:txXfrm>
        <a:off x="4065550" y="2338282"/>
        <a:ext cx="1729687" cy="1599960"/>
      </dsp:txXfrm>
    </dsp:sp>
    <dsp:sp modelId="{EC28D6D8-6B26-403F-9BDE-36446F2D1AC9}">
      <dsp:nvSpPr>
        <dsp:cNvPr id="0" name=""/>
        <dsp:cNvSpPr/>
      </dsp:nvSpPr>
      <dsp:spPr>
        <a:xfrm>
          <a:off x="6573597" y="1140069"/>
          <a:ext cx="778359" cy="77835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35A55C-BB97-4BBE-AD24-183168BC8DDF}">
      <dsp:nvSpPr>
        <dsp:cNvPr id="0" name=""/>
        <dsp:cNvSpPr/>
      </dsp:nvSpPr>
      <dsp:spPr>
        <a:xfrm>
          <a:off x="6097932" y="2338282"/>
          <a:ext cx="1729687" cy="1599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2"/>
              </a:solidFill>
            </a:rPr>
            <a:t>This includes funds kept at your school or at a bank.</a:t>
          </a:r>
        </a:p>
      </dsp:txBody>
      <dsp:txXfrm>
        <a:off x="6097932" y="2338282"/>
        <a:ext cx="1729687" cy="15999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2A37FC-96A8-422D-BB39-92787AA887EA}">
      <dsp:nvSpPr>
        <dsp:cNvPr id="0" name=""/>
        <dsp:cNvSpPr/>
      </dsp:nvSpPr>
      <dsp:spPr>
        <a:xfrm>
          <a:off x="0" y="93400"/>
          <a:ext cx="7696200" cy="1565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Fundraising</a:t>
          </a:r>
        </a:p>
      </dsp:txBody>
      <dsp:txXfrm>
        <a:off x="76437" y="169837"/>
        <a:ext cx="7543326" cy="1412951"/>
      </dsp:txXfrm>
    </dsp:sp>
    <dsp:sp modelId="{70F0906A-7D5B-4F74-B7F1-72DB25179051}">
      <dsp:nvSpPr>
        <dsp:cNvPr id="0" name=""/>
        <dsp:cNvSpPr/>
      </dsp:nvSpPr>
      <dsp:spPr>
        <a:xfrm>
          <a:off x="0" y="1725466"/>
          <a:ext cx="7696200" cy="1565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Monies should be counted by 2 people and all monies deposited either at your school or in the team account as soon as possible.</a:t>
          </a:r>
        </a:p>
      </dsp:txBody>
      <dsp:txXfrm>
        <a:off x="76437" y="1801903"/>
        <a:ext cx="7543326" cy="1412951"/>
      </dsp:txXfrm>
    </dsp:sp>
    <dsp:sp modelId="{AEBF873C-A87A-4A44-A51F-41202C83A517}">
      <dsp:nvSpPr>
        <dsp:cNvPr id="0" name=""/>
        <dsp:cNvSpPr/>
      </dsp:nvSpPr>
      <dsp:spPr>
        <a:xfrm>
          <a:off x="0" y="3357531"/>
          <a:ext cx="7696200" cy="1565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 report should be given to the team which itemizes each of your fundraisers showing the date, revenue and expense.</a:t>
          </a:r>
        </a:p>
      </dsp:txBody>
      <dsp:txXfrm>
        <a:off x="76437" y="3433968"/>
        <a:ext cx="7543326" cy="14129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27C99-C5F5-4105-B161-3E50678BE7FC}">
      <dsp:nvSpPr>
        <dsp:cNvPr id="0" name=""/>
        <dsp:cNvSpPr/>
      </dsp:nvSpPr>
      <dsp:spPr>
        <a:xfrm>
          <a:off x="686452" y="262301"/>
          <a:ext cx="967258" cy="96725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0B4271-9AFB-49F1-9A05-BAC8EAFEA3FD}">
      <dsp:nvSpPr>
        <dsp:cNvPr id="0" name=""/>
        <dsp:cNvSpPr/>
      </dsp:nvSpPr>
      <dsp:spPr>
        <a:xfrm>
          <a:off x="95350" y="1733898"/>
          <a:ext cx="2149462" cy="18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2"/>
              </a:solidFill>
            </a:rPr>
            <a:t>Funds kept at a bank</a:t>
          </a:r>
        </a:p>
      </dsp:txBody>
      <dsp:txXfrm>
        <a:off x="95350" y="1733898"/>
        <a:ext cx="2149462" cy="1890000"/>
      </dsp:txXfrm>
    </dsp:sp>
    <dsp:sp modelId="{75BF2ED6-B2F0-4124-BCB3-043ABA99E652}">
      <dsp:nvSpPr>
        <dsp:cNvPr id="0" name=""/>
        <dsp:cNvSpPr/>
      </dsp:nvSpPr>
      <dsp:spPr>
        <a:xfrm>
          <a:off x="3212070" y="262301"/>
          <a:ext cx="967258" cy="96725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CCA7D9-653E-4F73-8185-CE44B65FAC67}">
      <dsp:nvSpPr>
        <dsp:cNvPr id="0" name=""/>
        <dsp:cNvSpPr/>
      </dsp:nvSpPr>
      <dsp:spPr>
        <a:xfrm>
          <a:off x="2620968" y="1733898"/>
          <a:ext cx="2149462" cy="18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2"/>
              </a:solidFill>
            </a:rPr>
            <a:t>Monthly you need to send a copy of your bank statement and check register to your District Treasurer</a:t>
          </a:r>
        </a:p>
      </dsp:txBody>
      <dsp:txXfrm>
        <a:off x="2620968" y="1733898"/>
        <a:ext cx="2149462" cy="1890000"/>
      </dsp:txXfrm>
    </dsp:sp>
    <dsp:sp modelId="{E3D849EE-7B11-4B94-8E35-B70C77387EEB}">
      <dsp:nvSpPr>
        <dsp:cNvPr id="0" name=""/>
        <dsp:cNvSpPr/>
      </dsp:nvSpPr>
      <dsp:spPr>
        <a:xfrm>
          <a:off x="5737689" y="262301"/>
          <a:ext cx="967258" cy="96725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D0119A-0CAD-411C-98D2-21E0C981C3D8}">
      <dsp:nvSpPr>
        <dsp:cNvPr id="0" name=""/>
        <dsp:cNvSpPr/>
      </dsp:nvSpPr>
      <dsp:spPr>
        <a:xfrm>
          <a:off x="5146587" y="1733898"/>
          <a:ext cx="2149462" cy="18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2"/>
              </a:solidFill>
            </a:rPr>
            <a:t>for their review</a:t>
          </a:r>
        </a:p>
      </dsp:txBody>
      <dsp:txXfrm>
        <a:off x="5146587" y="1733898"/>
        <a:ext cx="2149462" cy="189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9AA9F-0690-4B23-937D-ADB41E0A5E7B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261"/>
            <a:ext cx="2971800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261"/>
            <a:ext cx="2971800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C21C1-AA44-4874-A40B-CD10C760FA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27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91904-32C7-4D5D-8249-80C256FAEA16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721"/>
            <a:ext cx="5486400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261"/>
            <a:ext cx="2971800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261"/>
            <a:ext cx="2971800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2768D-BD6B-4EDF-A69C-903A08434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6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2768D-BD6B-4EDF-A69C-903A08434F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34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0B2666-F94F-4426-B36C-700EAB2A5A14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A08FAB-DCF6-4DAE-A7B9-DD51E3CF7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2666-F94F-4426-B36C-700EAB2A5A14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8FAB-DCF6-4DAE-A7B9-DD51E3CF7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2666-F94F-4426-B36C-700EAB2A5A14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8FAB-DCF6-4DAE-A7B9-DD51E3CF7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2666-F94F-4426-B36C-700EAB2A5A14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8FAB-DCF6-4DAE-A7B9-DD51E3CF76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2666-F94F-4426-B36C-700EAB2A5A14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8FAB-DCF6-4DAE-A7B9-DD51E3CF76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2666-F94F-4426-B36C-700EAB2A5A14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8FAB-DCF6-4DAE-A7B9-DD51E3CF76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2666-F94F-4426-B36C-700EAB2A5A14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8FAB-DCF6-4DAE-A7B9-DD51E3CF7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2666-F94F-4426-B36C-700EAB2A5A14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8FAB-DCF6-4DAE-A7B9-DD51E3CF76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2666-F94F-4426-B36C-700EAB2A5A14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8FAB-DCF6-4DAE-A7B9-DD51E3CF7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20B2666-F94F-4426-B36C-700EAB2A5A14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8FAB-DCF6-4DAE-A7B9-DD51E3CF7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0B2666-F94F-4426-B36C-700EAB2A5A14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A08FAB-DCF6-4DAE-A7B9-DD51E3CF76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20B2666-F94F-4426-B36C-700EAB2A5A14}" type="datetimeFigureOut">
              <a:rPr lang="en-US" smtClean="0"/>
              <a:pPr/>
              <a:t>11/11/2023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A08FAB-DCF6-4DAE-A7B9-DD51E3CF7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457200"/>
            <a:ext cx="8991600" cy="1829761"/>
          </a:xfrm>
        </p:spPr>
        <p:txBody>
          <a:bodyPr>
            <a:noAutofit/>
          </a:bodyPr>
          <a:lstStyle/>
          <a:p>
            <a:pPr algn="ctr"/>
            <a:r>
              <a:rPr lang="en-US" sz="8800" dirty="0"/>
              <a:t>OHSET</a:t>
            </a:r>
            <a:br>
              <a:rPr lang="en-US" sz="5400" dirty="0"/>
            </a:br>
            <a:r>
              <a:rPr lang="en-US" sz="4000" i="1" dirty="0"/>
              <a:t>Excellence in Equestrian Athletics</a:t>
            </a:r>
            <a:endParaRPr lang="en-US" sz="4000" dirty="0"/>
          </a:p>
        </p:txBody>
      </p:sp>
      <p:pic>
        <p:nvPicPr>
          <p:cNvPr id="34818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68" b="34863"/>
          <a:stretch/>
        </p:blipFill>
        <p:spPr bwMode="auto">
          <a:xfrm>
            <a:off x="1" y="5478197"/>
            <a:ext cx="5486400" cy="1379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52600" y="2739241"/>
            <a:ext cx="6477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Money Matters –It’s more than checks </a:t>
            </a:r>
          </a:p>
          <a:p>
            <a:pPr algn="ctr"/>
            <a:r>
              <a:rPr lang="en-US" sz="2400" b="1" dirty="0">
                <a:solidFill>
                  <a:schemeClr val="tx2"/>
                </a:solidFill>
              </a:rPr>
              <a:t>and deposits</a:t>
            </a:r>
          </a:p>
          <a:p>
            <a:pPr algn="ctr"/>
            <a:r>
              <a:rPr lang="en-US" sz="2400" b="1" dirty="0">
                <a:solidFill>
                  <a:schemeClr val="tx2"/>
                </a:solidFill>
              </a:rPr>
              <a:t>Coaches and Advisors Training</a:t>
            </a:r>
          </a:p>
          <a:p>
            <a:pPr algn="ctr"/>
            <a:r>
              <a:rPr lang="en-US" sz="2400" b="1" dirty="0">
                <a:solidFill>
                  <a:schemeClr val="tx2"/>
                </a:solidFill>
              </a:rPr>
              <a:t>2023-2024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68" b="34863"/>
          <a:stretch/>
        </p:blipFill>
        <p:spPr bwMode="auto">
          <a:xfrm>
            <a:off x="40390" y="6408224"/>
            <a:ext cx="1788410" cy="44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9144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How Should Finances be Reported?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1430807"/>
            <a:ext cx="86509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Income: </a:t>
            </a:r>
            <a:r>
              <a:rPr lang="en-US" sz="2800" dirty="0">
                <a:solidFill>
                  <a:schemeClr val="tx2"/>
                </a:solidFill>
              </a:rPr>
              <a:t>Athlete fees, Fund Raising, Donations: keep separated by type.</a:t>
            </a:r>
          </a:p>
          <a:p>
            <a:pPr algn="ctr"/>
            <a:endParaRPr lang="en-US" sz="2800" dirty="0">
              <a:solidFill>
                <a:schemeClr val="tx2"/>
              </a:solidFill>
            </a:endParaRPr>
          </a:p>
          <a:p>
            <a:pPr algn="ctr"/>
            <a:r>
              <a:rPr lang="en-US" sz="2800" dirty="0">
                <a:solidFill>
                  <a:schemeClr val="tx2"/>
                </a:solidFill>
              </a:rPr>
              <a:t>Expenses: Athlete Fees, Fundraising, Office Supplies etc.: Keep separated by type – no miscellaneous, each expenditure should have a home.</a:t>
            </a:r>
          </a:p>
        </p:txBody>
      </p:sp>
    </p:spTree>
    <p:extLst>
      <p:ext uri="{BB962C8B-B14F-4D97-AF65-F5344CB8AC3E}">
        <p14:creationId xmlns:p14="http://schemas.microsoft.com/office/powerpoint/2010/main" val="1432444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68" b="34863"/>
          <a:stretch/>
        </p:blipFill>
        <p:spPr bwMode="auto">
          <a:xfrm>
            <a:off x="40390" y="6408224"/>
            <a:ext cx="1788410" cy="44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extBox 5">
            <a:extLst>
              <a:ext uri="{FF2B5EF4-FFF2-40B4-BE49-F238E27FC236}">
                <a16:creationId xmlns:a16="http://schemas.microsoft.com/office/drawing/2014/main" id="{05D85AEA-BE67-1609-A837-B93470D165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9241287"/>
              </p:ext>
            </p:extLst>
          </p:nvPr>
        </p:nvGraphicFramePr>
        <p:xfrm>
          <a:off x="838200" y="838200"/>
          <a:ext cx="7828405" cy="5078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1CAA31-E728-490A-89E5-057CEE2981AB}"/>
              </a:ext>
            </a:extLst>
          </p:cNvPr>
          <p:cNvSpPr/>
          <p:nvPr/>
        </p:nvSpPr>
        <p:spPr>
          <a:xfrm flipH="1">
            <a:off x="1844040" y="533400"/>
            <a:ext cx="6614160" cy="579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CDA0566-809A-4DAF-B3A9-425865D2CA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982878"/>
              </p:ext>
            </p:extLst>
          </p:nvPr>
        </p:nvGraphicFramePr>
        <p:xfrm>
          <a:off x="457200" y="152400"/>
          <a:ext cx="8265826" cy="6553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44625">
                  <a:extLst>
                    <a:ext uri="{9D8B030D-6E8A-4147-A177-3AD203B41FA5}">
                      <a16:colId xmlns:a16="http://schemas.microsoft.com/office/drawing/2014/main" val="2442776887"/>
                    </a:ext>
                  </a:extLst>
                </a:gridCol>
                <a:gridCol w="3421201">
                  <a:extLst>
                    <a:ext uri="{9D8B030D-6E8A-4147-A177-3AD203B41FA5}">
                      <a16:colId xmlns:a16="http://schemas.microsoft.com/office/drawing/2014/main" val="1823360031"/>
                    </a:ext>
                  </a:extLst>
                </a:gridCol>
              </a:tblGrid>
              <a:tr h="2762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Team Report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772916"/>
                  </a:ext>
                </a:extLst>
              </a:tr>
              <a:tr h="2762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As of this Date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84847"/>
                  </a:ext>
                </a:extLst>
              </a:tr>
              <a:tr h="27620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3254952"/>
                  </a:ext>
                </a:extLst>
              </a:tr>
              <a:tr h="2762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10488094"/>
                  </a:ext>
                </a:extLst>
              </a:tr>
              <a:tr h="2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Income: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45082912"/>
                  </a:ext>
                </a:extLst>
              </a:tr>
              <a:tr h="2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Athlete Fees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            200.00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16947034"/>
                  </a:ext>
                </a:extLst>
              </a:tr>
              <a:tr h="2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Fundraising: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03959106"/>
                  </a:ext>
                </a:extLst>
              </a:tr>
              <a:tr h="2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Can Drive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              50.00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04489375"/>
                  </a:ext>
                </a:extLst>
              </a:tr>
              <a:tr h="2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Garage Sale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            150.00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31002034"/>
                  </a:ext>
                </a:extLst>
              </a:tr>
              <a:tr h="2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Sponsorships/Donations: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67416838"/>
                  </a:ext>
                </a:extLst>
              </a:tr>
              <a:tr h="2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Company 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            250.00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91639431"/>
                  </a:ext>
                </a:extLst>
              </a:tr>
              <a:tr h="2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Company 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            500.00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61495476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53113844"/>
                  </a:ext>
                </a:extLst>
              </a:tr>
              <a:tr h="2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Income: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         1,150.00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38944315"/>
                  </a:ext>
                </a:extLst>
              </a:tr>
              <a:tr h="2762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13099778"/>
                  </a:ext>
                </a:extLst>
              </a:tr>
              <a:tr h="2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Expenses: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22238146"/>
                  </a:ext>
                </a:extLst>
              </a:tr>
              <a:tr h="2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District Fees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            100.00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15548033"/>
                  </a:ext>
                </a:extLst>
              </a:tr>
              <a:tr h="2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Arena Rentals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              50.00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8577510"/>
                  </a:ext>
                </a:extLst>
              </a:tr>
              <a:tr h="2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Uniforms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                     -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7571776"/>
                  </a:ext>
                </a:extLst>
              </a:tr>
              <a:tr h="2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Team Meeting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              75.00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75205462"/>
                  </a:ext>
                </a:extLst>
              </a:tr>
              <a:tr h="2762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19775902"/>
                  </a:ext>
                </a:extLst>
              </a:tr>
              <a:tr h="2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Expenses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            225.00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00749431"/>
                  </a:ext>
                </a:extLst>
              </a:tr>
              <a:tr h="2762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71657754"/>
                  </a:ext>
                </a:extLst>
              </a:tr>
              <a:tr h="2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Ending Balance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                       925.00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6475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8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Karissa Dishon\OHSET\State OHSET\Logo\Final Logo Options\Approved Logo\logo_blue_gray_outline.jpg">
            <a:extLst>
              <a:ext uri="{FF2B5EF4-FFF2-40B4-BE49-F238E27FC236}">
                <a16:creationId xmlns:a16="http://schemas.microsoft.com/office/drawing/2014/main" id="{04CB05D2-2137-4DCE-AFB6-35291B0DFF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68" b="34863"/>
          <a:stretch/>
        </p:blipFill>
        <p:spPr bwMode="auto">
          <a:xfrm>
            <a:off x="40390" y="6408224"/>
            <a:ext cx="1788410" cy="44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extBox 3">
            <a:extLst>
              <a:ext uri="{FF2B5EF4-FFF2-40B4-BE49-F238E27FC236}">
                <a16:creationId xmlns:a16="http://schemas.microsoft.com/office/drawing/2014/main" id="{C5CB09ED-1258-0CA9-C9A2-32B765ED87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6453842"/>
              </p:ext>
            </p:extLst>
          </p:nvPr>
        </p:nvGraphicFramePr>
        <p:xfrm>
          <a:off x="1066800" y="304800"/>
          <a:ext cx="7696200" cy="5016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2987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9A3D06-B3D8-416C-8765-1DA2AB19F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61722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3200" dirty="0">
                <a:solidFill>
                  <a:schemeClr val="tx2"/>
                </a:solidFill>
              </a:rPr>
              <a:t>All purchases need receipts:</a:t>
            </a:r>
          </a:p>
          <a:p>
            <a:pPr marL="109728" indent="0" algn="ctr">
              <a:buNone/>
            </a:pPr>
            <a:endParaRPr lang="en-US" sz="3200" dirty="0">
              <a:solidFill>
                <a:schemeClr val="tx2"/>
              </a:solidFill>
            </a:endParaRPr>
          </a:p>
          <a:p>
            <a:pPr marL="109728" indent="0" algn="ctr">
              <a:buNone/>
            </a:pPr>
            <a:r>
              <a:rPr lang="en-US" sz="3200" dirty="0">
                <a:solidFill>
                  <a:schemeClr val="tx2"/>
                </a:solidFill>
              </a:rPr>
              <a:t>Receipts should be original or copies of </a:t>
            </a:r>
          </a:p>
          <a:p>
            <a:pPr marL="109728" indent="0" algn="ctr">
              <a:buNone/>
            </a:pPr>
            <a:r>
              <a:rPr lang="en-US" sz="3200" dirty="0">
                <a:solidFill>
                  <a:schemeClr val="tx2"/>
                </a:solidFill>
              </a:rPr>
              <a:t>the original receipt.</a:t>
            </a:r>
          </a:p>
          <a:p>
            <a:pPr algn="ctr"/>
            <a:endParaRPr lang="en-US" sz="3200" dirty="0">
              <a:solidFill>
                <a:schemeClr val="tx2"/>
              </a:solidFill>
            </a:endParaRPr>
          </a:p>
          <a:p>
            <a:pPr marL="109728" indent="0" algn="ctr">
              <a:buNone/>
            </a:pPr>
            <a:r>
              <a:rPr lang="en-US" sz="3200" dirty="0">
                <a:solidFill>
                  <a:schemeClr val="tx2"/>
                </a:solidFill>
              </a:rPr>
              <a:t>Handwritten receipts should be far and</a:t>
            </a:r>
          </a:p>
          <a:p>
            <a:pPr marL="109728" indent="0" algn="ctr">
              <a:buNone/>
            </a:pPr>
            <a:r>
              <a:rPr lang="en-US" sz="3200" dirty="0">
                <a:solidFill>
                  <a:schemeClr val="tx2"/>
                </a:solidFill>
              </a:rPr>
              <a:t>few between.</a:t>
            </a:r>
          </a:p>
          <a:p>
            <a:pPr marL="109728" indent="0" algn="ctr">
              <a:buNone/>
            </a:pPr>
            <a:endParaRPr lang="en-US" sz="3200" dirty="0">
              <a:solidFill>
                <a:schemeClr val="tx2"/>
              </a:solidFill>
            </a:endParaRPr>
          </a:p>
          <a:p>
            <a:pPr marL="109728" indent="0" algn="ctr">
              <a:buNone/>
            </a:pPr>
            <a:r>
              <a:rPr lang="en-US" sz="3200" dirty="0">
                <a:solidFill>
                  <a:schemeClr val="tx2"/>
                </a:solidFill>
              </a:rPr>
              <a:t>When receipts get lost a written statement with all the information is needed</a:t>
            </a:r>
          </a:p>
          <a:p>
            <a:pPr marL="109728" indent="0" algn="ctr">
              <a:buNone/>
            </a:pPr>
            <a:endParaRPr lang="en-US" sz="3200" dirty="0">
              <a:solidFill>
                <a:schemeClr val="tx2"/>
              </a:solidFill>
            </a:endParaRPr>
          </a:p>
        </p:txBody>
      </p:sp>
      <p:pic>
        <p:nvPicPr>
          <p:cNvPr id="4" name="Picture 2" descr="F:\Karissa Dishon\OHSET\State OHSET\Logo\Final Logo Options\Approved Logo\logo_blue_gray_outline.jpg">
            <a:extLst>
              <a:ext uri="{FF2B5EF4-FFF2-40B4-BE49-F238E27FC236}">
                <a16:creationId xmlns:a16="http://schemas.microsoft.com/office/drawing/2014/main" id="{30E26C73-1810-4AA6-8A5C-EC7AA072AA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68" b="34863"/>
          <a:stretch/>
        </p:blipFill>
        <p:spPr bwMode="auto">
          <a:xfrm>
            <a:off x="40390" y="6408224"/>
            <a:ext cx="1788410" cy="44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605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68" b="34863"/>
          <a:stretch/>
        </p:blipFill>
        <p:spPr bwMode="auto">
          <a:xfrm>
            <a:off x="40390" y="6408224"/>
            <a:ext cx="1788410" cy="44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800" dirty="0"/>
              <a:t>Records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1595" y="19812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Keep it simple but keep copies.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</a:rPr>
              <a:t>Make sure everything you do is transparent!</a:t>
            </a:r>
          </a:p>
        </p:txBody>
      </p:sp>
    </p:spTree>
    <p:extLst>
      <p:ext uri="{BB962C8B-B14F-4D97-AF65-F5344CB8AC3E}">
        <p14:creationId xmlns:p14="http://schemas.microsoft.com/office/powerpoint/2010/main" val="3534952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68" b="34863"/>
          <a:stretch/>
        </p:blipFill>
        <p:spPr bwMode="auto">
          <a:xfrm>
            <a:off x="40390" y="6408224"/>
            <a:ext cx="1788410" cy="44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extBox 2">
            <a:extLst>
              <a:ext uri="{FF2B5EF4-FFF2-40B4-BE49-F238E27FC236}">
                <a16:creationId xmlns:a16="http://schemas.microsoft.com/office/drawing/2014/main" id="{B8BD81B8-008E-7DBE-E479-9687FD77A3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6277722"/>
              </p:ext>
            </p:extLst>
          </p:nvPr>
        </p:nvGraphicFramePr>
        <p:xfrm>
          <a:off x="1295400" y="1143000"/>
          <a:ext cx="73914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7707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2FE8210-A6EC-468A-90A3-42029DAF292C}"/>
              </a:ext>
            </a:extLst>
          </p:cNvPr>
          <p:cNvSpPr txBox="1"/>
          <p:nvPr/>
        </p:nvSpPr>
        <p:spPr>
          <a:xfrm>
            <a:off x="1752600" y="762000"/>
            <a:ext cx="61722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Your district treasurer will send you a copy of the 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</a:rPr>
              <a:t>Quarterly financial report that State requires. 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</a:rPr>
              <a:t>This needs to completed and return to them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</a:rPr>
              <a:t>along with a copy of the reconciled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</a:rPr>
              <a:t>bank statement. </a:t>
            </a:r>
          </a:p>
        </p:txBody>
      </p:sp>
    </p:spTree>
    <p:extLst>
      <p:ext uri="{BB962C8B-B14F-4D97-AF65-F5344CB8AC3E}">
        <p14:creationId xmlns:p14="http://schemas.microsoft.com/office/powerpoint/2010/main" val="3171954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68" b="34863"/>
          <a:stretch/>
        </p:blipFill>
        <p:spPr bwMode="auto">
          <a:xfrm>
            <a:off x="1" y="5478197"/>
            <a:ext cx="5486400" cy="1379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381000"/>
            <a:ext cx="7162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Be sure and review the SOG for Team Treasurers which you will find at OHSET.com</a:t>
            </a:r>
          </a:p>
          <a:p>
            <a:pPr algn="ctr"/>
            <a:r>
              <a:rPr lang="en-US" sz="3600" dirty="0">
                <a:solidFill>
                  <a:schemeClr val="tx2"/>
                </a:solidFill>
              </a:rPr>
              <a:t>Under Rules &amp; SOG’s</a:t>
            </a:r>
          </a:p>
          <a:p>
            <a:pPr algn="ctr"/>
            <a:r>
              <a:rPr lang="en-US" sz="3600" dirty="0">
                <a:solidFill>
                  <a:schemeClr val="tx2"/>
                </a:solidFill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68" b="34863"/>
          <a:stretch/>
        </p:blipFill>
        <p:spPr bwMode="auto">
          <a:xfrm>
            <a:off x="40390" y="6408224"/>
            <a:ext cx="1788410" cy="44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1">
            <a:extLst>
              <a:ext uri="{FF2B5EF4-FFF2-40B4-BE49-F238E27FC236}">
                <a16:creationId xmlns:a16="http://schemas.microsoft.com/office/drawing/2014/main" id="{1E048B8E-81E9-378A-8B06-FF39738217A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438400" y="730154"/>
          <a:ext cx="6172200" cy="4756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98" y="1828800"/>
            <a:ext cx="2428302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68" b="34863"/>
          <a:stretch/>
        </p:blipFill>
        <p:spPr bwMode="auto">
          <a:xfrm>
            <a:off x="40390" y="6408224"/>
            <a:ext cx="1788410" cy="44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62200" y="1752600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Where should the money be kept?</a:t>
            </a:r>
          </a:p>
        </p:txBody>
      </p:sp>
      <p:pic>
        <p:nvPicPr>
          <p:cNvPr id="2051" name="Picture 3" descr="C:\Users\djohn\AppData\Local\Microsoft\Windows\Temporary Internet Files\Content.IE5\37EZZRD1\MP90040492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90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john\AppData\Local\Microsoft\Windows\INetCache\IE\K16GQ7SA\thumb-bank-pictofigo-hi-00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958685"/>
            <a:ext cx="14287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68" b="34863"/>
          <a:stretch/>
        </p:blipFill>
        <p:spPr bwMode="auto">
          <a:xfrm>
            <a:off x="40390" y="6408224"/>
            <a:ext cx="1788410" cy="44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30" name="TextBox 1">
            <a:extLst>
              <a:ext uri="{FF2B5EF4-FFF2-40B4-BE49-F238E27FC236}">
                <a16:creationId xmlns:a16="http://schemas.microsoft.com/office/drawing/2014/main" id="{F96C6962-CA36-6018-D281-A2BF38AD44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4696377"/>
              </p:ext>
            </p:extLst>
          </p:nvPr>
        </p:nvGraphicFramePr>
        <p:xfrm>
          <a:off x="1219200" y="926812"/>
          <a:ext cx="6705600" cy="4031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0176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68" b="34863"/>
          <a:stretch/>
        </p:blipFill>
        <p:spPr bwMode="auto">
          <a:xfrm>
            <a:off x="40390" y="6408224"/>
            <a:ext cx="1788410" cy="44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762000" y="1435387"/>
            <a:ext cx="8229600" cy="29718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en-US" sz="3600" dirty="0"/>
          </a:p>
          <a:p>
            <a:pPr algn="ctr"/>
            <a:r>
              <a:rPr lang="en-US" sz="3600" dirty="0"/>
              <a:t>All team monies (registration fees, fundraising etc.) are kept at your school. No exceptions!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13709" y="850612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Funds at your school: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68" b="34863"/>
          <a:stretch/>
        </p:blipFill>
        <p:spPr bwMode="auto">
          <a:xfrm>
            <a:off x="40390" y="6408224"/>
            <a:ext cx="1788410" cy="44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457200" y="274638"/>
            <a:ext cx="8534400" cy="528796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800" dirty="0"/>
              <a:t>Team Account at </a:t>
            </a:r>
          </a:p>
          <a:p>
            <a:pPr algn="ctr"/>
            <a:r>
              <a:rPr lang="en-US" sz="4800" dirty="0"/>
              <a:t>local bank</a:t>
            </a:r>
          </a:p>
          <a:p>
            <a:pPr algn="ctr"/>
            <a:r>
              <a:rPr lang="en-US" sz="3600" dirty="0"/>
              <a:t>More responsibilities:</a:t>
            </a:r>
          </a:p>
          <a:p>
            <a:pPr algn="ctr"/>
            <a:r>
              <a:rPr lang="en-US" sz="3600" dirty="0"/>
              <a:t>OHSET’s tax id # must be linked to this account – Contact the State Chair or State Treasurer to get a letter of authorization.</a:t>
            </a:r>
          </a:p>
          <a:p>
            <a:pPr algn="ctr"/>
            <a:r>
              <a:rPr lang="en-US" sz="3600" dirty="0"/>
              <a:t>Account needs to be in the name of Oregon High School Equestrian Teams with your team name on second line followed by the teams mailing address.</a:t>
            </a:r>
          </a:p>
          <a:p>
            <a:pPr algn="ctr"/>
            <a:endParaRPr lang="en-US" sz="3600" dirty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54919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68" b="34863"/>
          <a:stretch/>
        </p:blipFill>
        <p:spPr bwMode="auto">
          <a:xfrm>
            <a:off x="40390" y="6408224"/>
            <a:ext cx="1788410" cy="44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eg;base64,/9j/4AAQSkZJRgABAQAAAQABAAD/2wCEAAkGBhQSERUUExQVFRUVFRUUFBgUFBQVFhQXFBQXFBUVFBQXGyYfFxkjGhQUHy8gJCcpLCwsFR4xNTAqNSYrLCkBCQoKDgwOFw8PGikfHBwpKSkpKSkpKSkpKSkpKSksKSkpKSkpLCwpKSkpKSkpLCkpKSwsLCksLCwsKSwsKSkpKf/AABEIAOEA4QMBIgACEQEDEQH/xAAcAAABBQEBAQAAAAAAAAAAAAAEAAECAwUGBwj/xABDEAACAQIDBAcFBQcDAgcAAAABAgADEQQSIQUxQVETImFxgZGhBjKxwfAHFCNS0TNCYnKCkuEVorIW8TVDU2NzdML/xAAZAQADAQEBAAAAAAAAAAAAAAAAAgMBBAX/xAAjEQACAgICAgMBAQEAAAAAAAAAAQIRAyESMQRBEyJRYTIj/9oADAMBAAIRAxEAPwDycCNHYRATUysUOBFEJOmtz9coroctwzQfaNPr35qPS8vwo5x8bSBsSSNOAgtMya0ZhkS0lVAvoZXOlEBGODHAliUrwbAenVO68tzQUw3B0qTL13dWHAAW7CNIkv01KxlaOYUuAw//AKr+n6S77rhd3SPp9flk/kX4Pw/oAp1X+dP+YnRbUoZgwPE/O8z8NhMPmWzuestu8EEfu85obWq5AxOpHqbzmyy+yoviVJmfiMSqDXfwEzX2w/7th63gmIrFmueO+RnVHEq2Rlkb0gkbXqXveE0NtnN1wLdnCZsVozxRZiySR1uHrhgCDe8eoLmc3gcYabAjduI7J0tPXXnOGePgzrxZOSokqy+nw/mlaiEUU1Hefj/iTZVhyiNVTUD63wimsbEDd3H4xyaI4ZOoPPzN5PJoe4wqjhuqv8o+EValZHPJW+EVlTnOi7Ipp/dooUBwMUcCLLOyRwpDS2kuo75VCcvoRFY8UKgsbHe6PGW0l+MbGr1R9cIkXcgm3RitEFjtHRZ2p6OUktLcN8JSjppJYXC3NhvO7/M1PuB1FpGcikMbkYxpgyFOkc2kOqYQjSFbJoDPcjUAkdpEV5KQ/wALbozchBsRYx5t7SwR/LuOncdeMxqqm4042+jNhNSJ5Mbg6J4HQp3r6MJoe09TcOZJmfSQ3Sw1zjTsvr3d8L9pDfIeBDfERJL7plMf+JGGBeWLRJlmEpZmtNL/AE48j4S0piRg5GS9EjeJXNevstuXC+ul+6Z70bG3+JqyWY4tFIE6XYpvSF+GnlMA0rTpdh0/whfjcyOd/Ur46fJhiLLqY1Fu35xdHCcLT1HdOBStndLoktU8xLHe4N/ykD1I+MJSjCqWHHKVZJFtgLfyj4CVY0WpN3W84UEk8ndFsaznrj83rFOi15L5CKbyNs8fpbpKNTEmFnWcZFVhC7pWFliLpEkyqVExx747qGFibesTjU+EVtPrukl2Eq4syMVSCta95Zh6Wm6GPhRUNha/+L/KQwZA0InU56o5FHkzY2TgADc8ZqV6Y3CAYStwhhxWXtJ5/EzllKz1McIxQPVwfG0CyFHDDgZrghmUBgxY624DjFtLBhdZK90W1VoD2jh6mIpoKIFlJza5bHl63mY3sriCLZT/AHL8zCsKqlwrVOiDXAexZVbgXC65eBIvbSPtbD4jC/tkqBeFRDnosDuK1VNrHtsddwloKS6ODM1J20A4fYWISoCUNri5zJqPP0ksahqI5JNw1we57EeUM2BjM7sAWI6N2sxuLi2oN+2PUHUdRa1i/aQ3WHreDyO6YQinG0ZezqFjedLs42ImPhaXVmvhl6txrFm7L4YqJ0BoKU1AnK4rApcm2vObJxhyzHrNvkoN2VnGL2ZmIw43DeSAPEzoMPhMiheQgey8Pmck6hR6zVCxs030ShFLZUWhOC97wMoZYTgRYk9kjjuxpdByA3htMaQWm3YfKEU6w3fIy8icQlZIyCtE9dV3mQHHsYpV98T83of0igB5HRMvpbjI8T3/ADllOd8pHGlZEmTpxzTklWI2WY/Edwka9O6kE5b8bXtqDe0mvD64yVVsoJ321iqrMklxM/ZyZcRT1DANw5EMNx74TicP1yRprr4RsJtvrKDaxYDUDS+m+dFhdg4msx6OgGQ3s7jKpt6nylZumQjVWZVDFD9038JvbHwiV/eF+YnU0fspp9DdmIrMBcqLIp32yceV98584Ors6oRVQjNorDVH7VPy3yE06s6cORN0xUNmpSc5ARrx3+chtdeqYQ2PznMQL8h2cbQnZew3xlQU1uAbF2tfIvEkSEYu7O6coRho5HCYMufWdBgcW1IWV2TsVjY967j4zrqP2UVKYNqlN+Vw6ee8TM2h7N1aHv0yo571Pcw+do2Ry9CYHikqbMrpUDFjRpOzKQxWkaVRgd93pZRy4HdBMfRotTP4Vei9jlINOso7CDkNjumgcwlVdLjU+ckpSs6ZYIUYGz6ZNM2F2AJtvvbgIz1FYAIrq3HQgDvhexXsTbgxHrNis5YaDfK8mjj4X0c/1lS7SCgMDd7DkBrN/H4YGmgGpJN+zXSUPgQLCwvztHjKjJQZHZmFCqbcdf0lpEvAldSRnK2Mog7wrAJv8IPUEO2WvVbv+U2HYsloLQSxxcr3/KOgksvWHcZWRKJISqqdYQFlNYamSKlPTN2eUUhlMUAPLlqHlEKvZEKvZ5f5l1LEgb1Plf4T0Wl7OG6EK1pala8fOp+rRhQHCI6HjZdS4eP6x6qb+4j0/wC3nKqVKxvwHwnpP2dexReoMXXS1NATRVh777ukI/KBe3O9+AkX3oo6SpgPsP8AZXlKVMULvbMtPhT5Z+bcbcJ6rSwYVbW7IsEvWJO8gnxuGmjl0BlE3Ls4pNdIHNHhKsRs9Ki5KiK6nerAMPWG9HcyGIpPl/Dy5uGe+Udpy6nulKFTowR7A4O9+itv0DuFF+QvpNrZeyKdBctJQovc7yT3k6mZeMqY2maQNXDfi1RS0w9Tq5lZr61tbFfKaODeqtQrVqhylNaj5aK00OcuBl67MLZNxJ/RHE1yk1tmkpiJBFiL98zqm0SBTstjVQMAf3cz0l6wHLpb+EOwZYopcANbrAbr9gMxoVa6MfH+xmHq3OU0yeNM5f8Aabj0mBivsuDHTEEDk1O/mQwvO9vb5RxE+NWXj5GRKkzzLC/ZEyVC33pcvIUWv59JMfaPs/XoVCrA5detZiptqCCAdDPZ8okGSM8dhHyJJ2zxvYvs5XxLgKpRf3nK9Ud3MztcN7GUqSEMOkJsWZuNuQG4TrSbaSomYsaRs/IlJ2cPtP2NRgTRGQ8iTlPncicjtLZFagfxEIH5hqvnPZCgMrqYQMLEAg6EESMsd9DY/Ia7PEDvtNPZydU9/wANJve1fsb0RFWiOpe7L+TtH8PwmTgafV8WPraJCLT2djmpxtFqLJ21Hd9fCSVYmTrf0/OVl0LEeV1BLbSt13yA5Do4pPWKAHkjUVHH0ManRU8oXlklTu8hO55EcigDmh9XjCi3b6QnohyHlLRQHb5mZ8iN4fgGFYEdYjUEdUHUEEacdRunuHsJ7fU8aopVLU8So1UaLVAGr0r+F13jtGs8fp4cHS5lyYXLqHII3EaEHgQwsQRzEVyQssbZ9CIljfheFn0nmfsR9p4f8HGmzA5Vr6APy6UD3T/FuPZPTaVmW6kEHcVNwe4iNBo5pKhJU1lywIAhiJegMoKCbZW9TCf/AGB6Uashi8G9StUy1Gp/g0lOVUJa7VtLsDbfw5w96IdkLb0YsveVK/AmXpRAYtxIUHuW9v8AkYAY9Bg+Rn3fdFP97ITu/lWX7Or5a9ShrlVUqJdixs1wy3bWwI4k77Ql9nr3fhmkLcrgg94tI4XAFar1XYMzKqLYFQqIL6i5uxZmJPKw4Q7Auxr5clra1EXXgGNiRyMjhqzEnMBx7CLEix8LG8W0KZKLlFyKlJvAVFv6Xg2Mx4FZEAPSCoABY9am3vG+6wGvYVEygLto1nulOmQruSc1gcqLbOQDx1AHaZVQrvSqLSqMXDginUIGYsoLMlQKAAbAkEaaQgp+OCeNIgeD3a3+3ykdoMAaZO8VBl/tYH0JmgFFZApMnaG13SmrJlLHC1aouLrnXorEi4065heAqVMzpUKtlCHOq5QSwN1IudRYHuYTGgCbWiXfJERrRGgK66A6EXB4c5w/tDsIYdlye4+YgflN7lR2azvOMzPabCZ8O/NOuO9d/peK0VxzadHAKJIjU+ESDWSHvHv+UQ9BEWWQ/WXNulA4SIwrdkaT1ihQHj9CrlNjLa2KserK6hB3iOhXiPnO6kcFsKoVza5HleXjEjdxO6DpiFtaPlU8ZJx2WTJ/fwDx9JJsSX46b7SC4ZecepR5btIOroa3RbsZ9WHEMR6mdngNpVKS/h1HQ/wsVHkNJxWx0Ic/zH0nU1HtTJk8jp0i+KCcdncfZt7R1sUtVajZmp1MoJ1ZlIvdjx1JH9M7um08t+xusQMSCnULJUzg65nDAqRvsAinxnqiCXgzzciSehV6yquZjbgLAkk8lA1J7oPg9rq9RqRV0dQGs4AzKTbMtibi/DeJDALnqNWb3bZaQ4BLAs/exv4KvidUwaMyuVBZQQrW1UNvAPIxyRMxRrQTF1gKlKzDVypAO+6NvHeJqRgeI8jeRrVsqsx3KCfIXgA9SmDv7xzB5gwdNnDOHZncjRcxGVe5QB5mRbaajD9PYlej6WwtcjLmsL6XhGGrh0VhpmUNY7xcX1mGmQ3s82b9remKdakqFR1VrWPvDfYqN/CNgdjtQqo6ABaiFcQimyCoFutZFO4mxU2Gtxym5eRMAKmaV9LrJPOU2l7Z/d6jKiipl0qA3UqeADbt0SUkhoxcujq9YqtEOpU7iCD4i05LZ32m0qhZTRqKygE6oVNyRob34cpRtD2vrVLhLU1/h1c/1cPCZ6sb45JmZWoZHZDvVip8PoStRv741NyTrrrqYk+Z+Mkd8OiRlMsc6GVtvkmUHzRSF4pgHkrC0dFvrFVo5llNNymms7rs4uW+gkSZpDlBRdjcab/G0IykWv8AWh0MnIdNMsFIfRjslgTfcLytq4HpBq+JJBFtItbNN7Y+E6gPj5zUZiUIPKVbKP4YhztYbr/PkJC7Z6EY/Q1/sequK2I/L0dFLcCytUJNuYBXznqG0GIo1CDbqNu7pzHsfsAYWmAf2j9ao3MkCyjkFGnnznWIoZSp1DAg9xFjOqD9HjZf9FuIwiOhpsoKEBSvAqLdXusLd0DxGCTpqCqqoAXqHKAt8oAA04XeONprSOSswQj3WbqpUHMOdM3Mb5V98Wpi6JpsHXoq9yhzLfPStdhpfRtOwytEgept5evV6UAK5VKeYDMqPkcld5YnNbkAOcH9pNg4dhSfox+JiKYYqWBIqXHA6bxNDY20kp0mR3CGg9RWDGxyhyUYDtUr5wPa+01rYOjiB1Qa+GcB7Aj8YKdfEmMYbmzMAtCktNCxVdFzG5A5X5CU7dqkYd7cbDzYX9LwrE4ZXFmFxe+8jUdo1mP7REKKFMXN6gsL5mYAWIBJuTZifCZ7AJ2ZSthDTP7iNTI7l09DCdh1L4emf4QPLT5TP2dil+9PpUTpFByurLuJ1AOnFgSOyL2SrDomT8lR1tysxX4qYM03ImMAp7YUjMUZaefIHNrHXLmy3uFJ0uZDGbepU6nRuSHyh1AUsXBJHUVbsx6pOg4RQCa26eQ47G9JWrsd5qOPBSUH/GepY7bFJBTzuB0pAp6E5ibWvYdUXIFzbVgN5njhclqpO81au7/5GnPmO3xVtj7Cb8aqOar/AMjN1TMDZgyYj+dGHiCp+F5uoYJ6HnqWwqnHtGpxExZFIjmQLdgiLysmRHRK/YPWPIXimDcjyRapkxUgyMZbm7J3cTg5F6NLc0Hp1V4yWYHjJ0yipl4og8JHFUwtNtOA+IiRTwIleMJyEH64xk9m0qOh2NUGQTRwutakvOrTH+8H5TB2JU0nUeywvjaRtfLmbu6pW/8AukWvsdnP/meurTuNRullNbRUToJYs6Io8V9katQBSWICjeWtYDtvK8HjKNYKaVSm4BuOjZGBGoPu8P0l1bDK6lWAZToQdx75RU2LQawNJNN1lCldLdUrqNJQwnjtjUaxBq0kcjcWFz3SG2NjLXoCloqhqZAtoBTIIWwtpMD2PpYiphjU+8MD0uIVFqKKqhKdd6aXuc18qc+M6PBVqpZlqqoy2yshOV733A6rblNMDBOd2khqbRw2hy0kdr8MzhgL9vV9Z0BaMKgvlvra9uNt17ctYdAY3tZRIRaytlNI3JH5W3buTBPAmCYDFEY2qi3tVptUQi2h0ax7cxb1nQ16SupVhdWFiOYMFobGpI4qKCGUFRqdAeAm2BRhTnwNuPQFWHJlQgg8jmECwNRTicK7C7PhXAO/KVdWIHeGM0cXskMHC1HpipfOEykG+jEZgcpI3kSbbOTPSYXHRKyIBa1mAGvkJmjTCxtUfdsTfeiMqHs6aoFH9yr5Ceb0CGu35mZv7mJv6z0PatGjVoXW7fjmmCwNwXxNqgA0zANmtoRpfhecJiNnGjWqUzuVrrw6r9ddOGht4TkzdHoeFVglesErU2OgBN/FSP0mtT2hTO6on9wHxtOe283WUdvygKyUU3Evmrkd3TrA7iD3EH4SbGcODrv+EIp4113M3gT+s1xf6EVE60tGLTmxtyqP32PflPxEmntA97nKf6T8jF4yKJI3+k74pi/9QtyXyP6xQ4s2kefjCHgY/wBzPPzh1o9p6FnnqCABhyO2TVSOE0adMSfRCJzsFD+meGHaO8SNY9U68DaE4rEoug1MH+/U9xHkI3G9g3Rpezuqzr/YUXxh192mT5sv6Gcj7NnQ+PlwnQeyGIy48cihU9+ZbfOcsn9qOhv/AJHsNGvbshVOpeZtI6awhBbs7t0tHs8xoPDSavBErHsI7P0lorC1+Qv5Shhj+wlXNglP/uVied2quxvyOs6JTON+zH/w9G1/EqVamu8Go+cgjvadYawUFmNgASSdwAFyT5RgAq+3FWoFNOrkJC9MFU0cxNgCwa41Nr2tFi6uXE0rjR0qpfkVK1PgDJ4jCEIUUCpSa/4Z0Nib2Ru/gfOYHtlt9kp0KtEEs1R0UEahnQpu5gndzm1Zh1Jf039nfA123StfMQpNg7IyoeHvkWtyJ0N9JzmM2cmBp4Zx73TKmIYsx6bpVIfPf3tQLX3cJDbN0xdPBIRavRJ64durRupXqm1srDUjWwBvBIDszU+t8CxmPyNTGn4lTowb7jkdx3k5LeMDwFcKDh6WUjDKlN2qZgL5AygWG7Kbk8O3hkYvoK2FbFMKj5LsUNWoyE06liEGgIOoBtxitGmps/YS0iSru4D1HQOVK02qszPlsNTdiNSbA2E4f21OTHEc6VM+rj5T0ahTWmgSmoRVFlVRYKOQE8u9t6hO0jc/+RRt2derObLs7PFdSOb2y/4i9/yj4fF24A94g+0iWqgd8upUdIRrjR2Tb5WEHHt+VfKL7+3Jf7RKYxm8YmWy7/UG7PISDbQc8fQSnJeLKBvg0vRqZZ99f83wildxFMr+AZEkJUGg9XG8B5/pOijickg6piQo18pnV8czabh2So3bjL0AA0+WvjBRom5NlVOkN51kuivwFomcfX6SQzeHZNGVUF+z1fK5Xfr8pv7KBTHU2O4grx3+9/8AmcrgntV7Z11DEXA56HynNkjTs7MdSg0exYR7qPoQjMR9aTG2NXzUUbmoIPhxmpTxltHFuR4GMmedNBKVBylm/kZV0IO4yJJEorJlmFw60xlRQi6mygAXO/QSeIpCojISQHVkJG8ZlK3HnKxXlivGAGTbApqBX6jiw0DEVDuBpEA5r8t8Ax+ALNhbggHGtVYHeBkqMoNt3WVPEzfptJnSbYHJfaVTJwVkF3arTCW59bXy+MPZL7QG7MuFI7s9UX1/oM23phveUNx1AOo468Y5UXvYXta9te682wOS/wCn6eIxOMFVXKlqQFndR+yF+qCFYjTeDIK7ts3F06pBaguIo5guUEU1ujWsACRlOk62wFyLAnf26W1gVXDJ+J1R+L+0/j6uTUfygDwmSegKMDjTUo03IIzU0Yg6G5UHUTyf2nxWfaDnsVR3C5Hx9Z6wMOFQKBZVAUDsAsBPHNtvfF1mvoGt4jePC05ZWzs8eKuwOmc2IbsU/ECHZZm7JOas54ZdfPSazVLTKo7GylqcqNpOo15UYC2MzSoybCQMtFIyxRRo8cLOWaqSY4pjnGW0mG43HZ2+MoedX6SCA6yPSyDVDGUwNciSvHNaQJjQMTbZdhT+IJp1cSysBwMx8uoPLWa5cVEBG+1j4bvnJTOrHKtHrXsNis2FUqSct0YG5sR8LggzpgbjcD3G/oZ4U20mplRRL0uoLlXYFmFrsRe3LhNbZ32k4qnZXKVQONRbOR2shA9IyxNq0c+Rqz1tiyap5H5GEYXaQfqtoeR/WcHs77WadwK1N0GlyD0ij4NbwnV4LamGxQvSZG5GmwNud13iZxkuyfJM2eg5SvpMvZAw1RPcIqLyBs3+YTQ2ir6NoRvDCxEA4hdGveXAzOemVNxuhNGtffC6MoJBjO0jnkHeDdBQjKG3xNWHOUNiAOd5OUjUgfbu1BQovUPAWUc2OgH1ynjGLraM3Ekk9pJ/zOw+03bf7OgN9+kcDfuKoD5sZ582KzUybRNnfiVRYRsXFIA12AYtuvwG74zWFQHcROPp078e3dLzTZf8GO42jOdHSOZXMJdo1F3k9xEIXbRtqB6iL8bGUzReRO6CLthTvFvWOMep0v56RloLLc8aQ6VeY8/8xR7C0c9HIjaRZpU4ExR4zRCMhnQrR4jFeYxLJo8kjFdVO/eOBlaiOHMVofl7LOm63l5Qp04zOJ18Idhatxr3S8OqIu2yJqcJVTYqcykqw3MrFWH9SkGXVk4wW+sv0idbOq2Z9pGMogAutdb7qo61uQqJY+Yadnsf7ScPibLXRqLbgWOZb21s66gdpAnkYXjCcPU+J9LD9ZyxgpMu2e/4fEHLmpOHXtOZfBhu8Zcm0xfrDKe3ce48Z4rsnbFXDnNScpfUge638ynSdJh/tGa1qlINfeUIF+3I1x43mSwP0Yn+nqCbQU8R5iNUxdMakzzOv9oFEe7QJPG4Cj/Y3ymbX+0+re1OjTXlqTI/DNs3kkeuDHJwRj4W+Mqq7RAvoBbU67hzPKeNV/bjFPvqADsUfODf6tVqCz1KhB39drH+m9vSPLxpIzmi/wBpcWHxdWrmLZmuANym2WwPIKPMzCxDWUINOJ4242hNc6ADQDQc5nrc3ueMxwo6HlVaLsNXVQbE62uO7l3xnf8AXeNL8JSwA3SsQSEWRhSNzkqlIabh2W39xEFufrWWfeD/ANxCi0ZL2WtQG8X+vCUth7agx2xJO/0OnlIpiBfjMNckSyGPF97WKAvJGeakYPrGCRysrxOQtzRs0YRwJrQCEeOBHMWh6pDrGMa8jeFCD5pbSqWlIMtS0tFoC2piOUHvCBRlDmUbtUK0TuZZQ0t3n4ytX03yVHUesjG0OzSpnSMdN8hSeO5lkxWV1Xv6wM7wYRUg1U7u+OKEq0Jw7QKlCkMWT9GJFtU/GZrGF16uo7PnAbTnkUQmkbR80YCTNofPJK8rAkhAZSLjblf60kMo4bpG5iz9ggMpJksg5xo2Ych5RQGB3kuUUUoQFHWKKBqJRGKKCHGMRiimeyZGTWKKbEAqn7sEbfFFKxMYyy/CfrFFEHYZTk6kUUqKCYrcO+DNFFHQhfR4eMLSPFJT7NiU14OflFFIyGRUZau6NFEG9DRRRQFE26MkUUBkPFFFAY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381000"/>
            <a:ext cx="7239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Supporting documents need to be kept for all activities this may include but is not limited to  invoices, emails, receipts etc. 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</a:rPr>
              <a:t>The account needs to be reconciled. 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</a:rPr>
              <a:t>It is recommended that the “treasurer” not be a signer on the account, not as difficult as you might think!</a:t>
            </a:r>
          </a:p>
        </p:txBody>
      </p:sp>
      <p:pic>
        <p:nvPicPr>
          <p:cNvPr id="3074" name="Picture 2" descr="C:\Users\djohn\AppData\Local\Microsoft\Windows\Temporary Internet Files\Content.IE5\4DBY5Y4S\MC9002791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48256"/>
            <a:ext cx="2133599" cy="143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074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68" b="34863"/>
          <a:stretch/>
        </p:blipFill>
        <p:spPr bwMode="auto">
          <a:xfrm>
            <a:off x="23751" y="6400800"/>
            <a:ext cx="2033649" cy="47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52600" y="381000"/>
            <a:ext cx="6248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Debit cards are allowed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</a:rPr>
              <a:t>Credit cards are not!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If a Debit card is utilized it must be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set up at the bank to not allow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cash back or the ability to obtain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cash from an ATM.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Cash withdrawals from the account is not allowed, the exception to this would be cash needed to set up a change fund for a fundraiser. This should be done by two people and have team approval. Needs to be returned to the account at the conclusion of the event.</a:t>
            </a:r>
          </a:p>
          <a:p>
            <a:pPr algn="ctr"/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162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Karissa Dishon\OHSET\State OHSET\Logo\Final Logo Options\Approved Logo\logo_blue_gray_outlin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68" b="34863"/>
          <a:stretch/>
        </p:blipFill>
        <p:spPr bwMode="auto">
          <a:xfrm>
            <a:off x="23751" y="6400800"/>
            <a:ext cx="2033649" cy="47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76200"/>
            <a:ext cx="83058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The team’s account should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</a:rPr>
              <a:t>never have a </a:t>
            </a:r>
            <a:r>
              <a:rPr lang="en-US" sz="3200" dirty="0">
                <a:solidFill>
                  <a:schemeClr val="accent2"/>
                </a:solidFill>
              </a:rPr>
              <a:t>negative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</a:rPr>
              <a:t>balance!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  <a:p>
            <a:pPr algn="ctr"/>
            <a:r>
              <a:rPr lang="en-US" sz="3200" dirty="0">
                <a:solidFill>
                  <a:schemeClr val="tx2"/>
                </a:solidFill>
              </a:rPr>
              <a:t>Funds can not be paid to coaches, advisors, parents or athletes unless it is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</a:rPr>
              <a:t>to reimburse for 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</a:rPr>
              <a:t>ALLOWABLE 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</a:rPr>
              <a:t>Ohset team expenses.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</a:rPr>
              <a:t>Checks can not be made out to cash!</a:t>
            </a:r>
          </a:p>
          <a:p>
            <a:pPr algn="ctr"/>
            <a:endParaRPr lang="en-US" sz="2400" dirty="0">
              <a:solidFill>
                <a:schemeClr val="tx2"/>
              </a:solidFill>
            </a:endParaRPr>
          </a:p>
          <a:p>
            <a:pPr algn="ctr"/>
            <a:r>
              <a:rPr lang="en-US" sz="3600" dirty="0">
                <a:solidFill>
                  <a:schemeClr val="accent2"/>
                </a:solidFill>
              </a:rPr>
              <a:t>Alcohol/Tobacco can never be purchased with OHSET funds.</a:t>
            </a:r>
          </a:p>
          <a:p>
            <a:pPr algn="ctr"/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857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6">
      <a:dk1>
        <a:srgbClr val="232323"/>
      </a:dk1>
      <a:lt1>
        <a:srgbClr val="004080"/>
      </a:lt1>
      <a:dk2>
        <a:srgbClr val="FFFFFF"/>
      </a:dk2>
      <a:lt2>
        <a:srgbClr val="DEF5FA"/>
      </a:lt2>
      <a:accent1>
        <a:srgbClr val="BFBF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1923</TotalTime>
  <Words>737</Words>
  <Application>Microsoft Office PowerPoint</Application>
  <PresentationFormat>On-screen Show (4:3)</PresentationFormat>
  <Paragraphs>109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Lucida Sans Unicode</vt:lpstr>
      <vt:lpstr>Verdana</vt:lpstr>
      <vt:lpstr>Wingdings 2</vt:lpstr>
      <vt:lpstr>Wingdings 3</vt:lpstr>
      <vt:lpstr>Concourse</vt:lpstr>
      <vt:lpstr>OHSET Excellence in Equestrian Athletics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OHSET Patterns</dc:title>
  <dc:creator>Karissa Haring</dc:creator>
  <cp:lastModifiedBy>DENISE JOHN</cp:lastModifiedBy>
  <cp:revision>66</cp:revision>
  <cp:lastPrinted>2015-10-17T01:45:10Z</cp:lastPrinted>
  <dcterms:created xsi:type="dcterms:W3CDTF">2009-12-04T17:23:30Z</dcterms:created>
  <dcterms:modified xsi:type="dcterms:W3CDTF">2023-11-11T22:02:26Z</dcterms:modified>
</cp:coreProperties>
</file>