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87" r:id="rId4"/>
    <p:sldId id="284" r:id="rId5"/>
    <p:sldId id="288" r:id="rId6"/>
    <p:sldId id="257" r:id="rId7"/>
    <p:sldId id="290" r:id="rId8"/>
    <p:sldId id="297" r:id="rId9"/>
    <p:sldId id="298" r:id="rId10"/>
    <p:sldId id="299" r:id="rId11"/>
    <p:sldId id="300" r:id="rId1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9838" autoAdjust="0"/>
  </p:normalViewPr>
  <p:slideViewPr>
    <p:cSldViewPr>
      <p:cViewPr varScale="1">
        <p:scale>
          <a:sx n="57" d="100"/>
          <a:sy n="57" d="100"/>
        </p:scale>
        <p:origin x="21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2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05803C-AEA8-4D0F-AD95-996FABE5592A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867B9B-F3DD-441F-87C3-0CE907014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3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EA84F1-45B1-4B1B-92B0-76ECA85B21DB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60167"/>
            <a:ext cx="5681980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127"/>
            <a:ext cx="3077739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42" tIns="46671" rIns="93342" bIns="4667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2CF440-3AC9-4842-91B1-5DC8FF9FE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4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		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63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0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035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6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1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9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9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0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7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72F3BF4-ECD1-49DB-87AA-A379FD80FBB8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4A007B-32D8-44F5-9080-2F9486557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702AD-7F6A-492C-87AC-D5652C8C9D22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5E4C-8C2C-4D73-B0B0-33D7CA70E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D8D40-C9BE-43C8-AEFC-D3FDC56F24A2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A8CB3-B805-49BD-80D6-E30F701CE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E15F7-B98F-42E3-A3BD-5F7FA921C589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8CD3-F832-452A-BE2C-76E3136A8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F062DB-FE60-4575-98DC-32F092D965C2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92834-9601-42D2-932A-AE679F604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5D57E8-3809-46D7-80BD-23F9CB409CBD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DAA118-BFDC-4654-8259-CC7605F9A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CB99D4-316D-458E-9B11-CF1E83DAABFC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9DCB29-5DEC-4B69-BB11-DCE6C7497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1D9CF4-7C61-4773-885D-E3A820A9C2F4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FAA517-D2A9-46BE-82CC-654F72FC9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FD988-BCC9-4015-BC85-E68DA5560747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CD29C-817A-4CE3-80B9-BC7E97872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481137-69CC-4A77-AEC8-CDFA88E37AE1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7CE58C-CD7F-4268-BAA3-70307D945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8465185-1666-4AF5-ADBE-16034EBCC836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3DBB6B-E2F8-4DA9-846C-656E203D9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1137DF-6DF6-4441-A1CF-23ACFA36A691}" type="datetimeFigureOut">
              <a:rPr lang="en-US"/>
              <a:pPr>
                <a:defRPr/>
              </a:pPr>
              <a:t>9/26/2023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A7F99F-2E19-4AA3-B032-104DFF2BB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8" r:id="rId2"/>
    <p:sldLayoutId id="2147483673" r:id="rId3"/>
    <p:sldLayoutId id="2147483674" r:id="rId4"/>
    <p:sldLayoutId id="2147483675" r:id="rId5"/>
    <p:sldLayoutId id="2147483676" r:id="rId6"/>
    <p:sldLayoutId id="2147483669" r:id="rId7"/>
    <p:sldLayoutId id="2147483677" r:id="rId8"/>
    <p:sldLayoutId id="2147483678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67056"/>
            <a:ext cx="8991600" cy="182976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>
                <a:latin typeface="DIN Next W1G Rust Black" panose="04020A05030B07000202" pitchFamily="82" charset="0"/>
              </a:rPr>
              <a:t>OHSET</a:t>
            </a:r>
            <a:br>
              <a:rPr lang="en-US" sz="5400" dirty="0"/>
            </a:br>
            <a:r>
              <a:rPr lang="en-US" sz="4000" i="1" dirty="0"/>
              <a:t>Excellence in Equestrian Athletics</a:t>
            </a:r>
            <a:br>
              <a:rPr lang="en-US" sz="4000" i="1" dirty="0"/>
            </a:br>
            <a:r>
              <a:rPr lang="en-US" sz="4000" i="1" dirty="0"/>
              <a:t>Team Management and Rules</a:t>
            </a:r>
            <a:endParaRPr lang="en-US" sz="4000" dirty="0"/>
          </a:p>
        </p:txBody>
      </p:sp>
      <p:pic>
        <p:nvPicPr>
          <p:cNvPr id="15362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0" y="5478463"/>
            <a:ext cx="5486400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581400" y="3133174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ucida Sans Unicode" pitchFamily="34" charset="0"/>
              </a:rPr>
              <a:t>2023 Coaches &amp; Advisors Training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12500"/>
          <a:stretch/>
        </p:blipFill>
        <p:spPr>
          <a:xfrm>
            <a:off x="-9938" y="2495838"/>
            <a:ext cx="3607903" cy="293666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Content Placeholder 1"/>
          <p:cNvSpPr txBox="1">
            <a:spLocks/>
          </p:cNvSpPr>
          <p:nvPr/>
        </p:nvSpPr>
        <p:spPr bwMode="auto">
          <a:xfrm>
            <a:off x="99323" y="831148"/>
            <a:ext cx="4038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 good working relationship between the coach’s and advisor is critical. Solid leadership will trickle down to the rest of the team.</a:t>
            </a: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Coach and Advisor do not have to do everything…DELEGATE</a:t>
            </a: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Goal setting is a great tool for learning throughout the season.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5964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Things to keep in mind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>
          <a:xfrm>
            <a:off x="4257675" y="1877731"/>
            <a:ext cx="4667250" cy="37338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83379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Content Placeholder 1"/>
          <p:cNvSpPr txBox="1">
            <a:spLocks/>
          </p:cNvSpPr>
          <p:nvPr/>
        </p:nvSpPr>
        <p:spPr bwMode="auto">
          <a:xfrm>
            <a:off x="457200" y="990600"/>
            <a:ext cx="41148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Safety should be your first concern.</a:t>
            </a: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Use the resources available to you: other Coaches, District officers, Rule book, Hand book, State officers.</a:t>
            </a: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Be supportive to all athlete needs.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5964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Things to keep in mind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93" y="3352798"/>
            <a:ext cx="4583908" cy="3055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935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04800" y="1304925"/>
            <a:ext cx="56388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OHSET Mission Statement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Athlete/Parent Expectations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Varsity Sport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Team Rules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Fees 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Coaching Philosophy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Informational Meeting</a:t>
            </a:r>
            <a:endParaRPr lang="en-US" sz="41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/>
          <a:stretch/>
        </p:blipFill>
        <p:spPr>
          <a:xfrm>
            <a:off x="4554441" y="2667000"/>
            <a:ext cx="4556760" cy="35052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304800" y="990600"/>
            <a:ext cx="85344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None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Academics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Team Meetings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Goal Setting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Practices</a:t>
            </a:r>
          </a:p>
          <a:p>
            <a:pPr marL="342900" indent="-342900">
              <a:buFont typeface="Arial" charset="0"/>
              <a:buChar char="•"/>
            </a:pPr>
            <a:endParaRPr lang="en-US" sz="28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Lucida Sans Unicode" pitchFamily="34" charset="0"/>
              </a:rPr>
              <a:t>Code of Conduct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61759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Athlete Expectations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0000" y="1731734"/>
            <a:ext cx="5486400" cy="3657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953000" cy="50292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Role at practice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Invited Trainers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Parent/Athlete/Coach Leadership</a:t>
            </a:r>
          </a:p>
          <a:p>
            <a:pPr marL="109537" indent="0" eaLnBrk="1" hangingPunct="1">
              <a:spcBef>
                <a:spcPct val="0"/>
              </a:spcBef>
              <a:buClrTx/>
              <a:buSzTx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Meet Expectations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Volunteer to work events</a:t>
            </a:r>
          </a:p>
          <a:p>
            <a:pPr marL="109537" indent="0" eaLnBrk="1" hangingPunct="1">
              <a:spcBef>
                <a:spcPct val="0"/>
              </a:spcBef>
              <a:buClrTx/>
              <a:buSzTx/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Parent Jobs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Uniforms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Fundraising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Cook/food room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Treasure</a:t>
            </a:r>
          </a:p>
          <a:p>
            <a:pPr marL="392113" lvl="1" indent="0" eaLnBrk="1" hangingPunct="1">
              <a:spcBef>
                <a:spcPct val="0"/>
              </a:spcBef>
              <a:buClrTx/>
              <a:buNone/>
            </a:pP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Parent Expectations</a:t>
            </a:r>
          </a:p>
        </p:txBody>
      </p:sp>
      <p:pic>
        <p:nvPicPr>
          <p:cNvPr id="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r="17500" b="8750"/>
          <a:stretch/>
        </p:blipFill>
        <p:spPr>
          <a:xfrm>
            <a:off x="4309709" y="2819400"/>
            <a:ext cx="4410221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990600"/>
            <a:ext cx="8229600" cy="48641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Coaches Role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Practice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Choosing teams/tryouts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Sportsmanship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Advisors Role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Registration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Conflict resolution 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Team building </a:t>
            </a:r>
          </a:p>
          <a:p>
            <a:pPr marL="109537" indent="0" eaLnBrk="1" hangingPunct="1">
              <a:spcBef>
                <a:spcPct val="0"/>
              </a:spcBef>
              <a:buClrTx/>
              <a:buSzTx/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Chain of Command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Team Captain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Coach/Advisor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School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District Chair</a:t>
            </a:r>
          </a:p>
          <a:p>
            <a:pPr lvl="1" eaLnBrk="1" hangingPunct="1">
              <a:spcBef>
                <a:spcPct val="0"/>
              </a:spcBef>
              <a:buClrTx/>
              <a:buFont typeface="Arial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State Chair</a:t>
            </a:r>
            <a:r>
              <a:rPr lang="en-US" sz="1300" dirty="0">
                <a:solidFill>
                  <a:schemeClr val="tx2"/>
                </a:solidFill>
              </a:rPr>
              <a:t>		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Team Leadership</a:t>
            </a:r>
          </a:p>
        </p:txBody>
      </p:sp>
      <p:pic>
        <p:nvPicPr>
          <p:cNvPr id="4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3921" y="1506491"/>
            <a:ext cx="5748475" cy="383231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ontent Placeholder 1"/>
          <p:cNvSpPr txBox="1">
            <a:spLocks/>
          </p:cNvSpPr>
          <p:nvPr/>
        </p:nvSpPr>
        <p:spPr bwMode="auto">
          <a:xfrm>
            <a:off x="152400" y="990600"/>
            <a:ext cx="56388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7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Where, When, Cost, Mandatory</a:t>
            </a:r>
          </a:p>
          <a:p>
            <a:pPr marL="452437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452437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What to expect at a practice</a:t>
            </a:r>
          </a:p>
          <a:p>
            <a:pPr marL="452437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452437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Who can ride</a:t>
            </a:r>
          </a:p>
          <a:p>
            <a:pPr marL="909637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All registered athletes and grooms</a:t>
            </a:r>
          </a:p>
          <a:p>
            <a:pPr marL="909637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Coaches if space allows</a:t>
            </a:r>
          </a:p>
          <a:p>
            <a:pPr marL="909637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No family members or potential athletes</a:t>
            </a:r>
          </a:p>
          <a:p>
            <a:pPr marL="452437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452437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Registered coach 21 years or older MUST be at all practices</a:t>
            </a:r>
          </a:p>
          <a:p>
            <a:pPr marL="452437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452437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Invited trainers/volunteers 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20710" y="169862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Practice Expectations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3621" y="1663492"/>
            <a:ext cx="5333999" cy="355599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Content Placeholder 1"/>
          <p:cNvSpPr txBox="1">
            <a:spLocks/>
          </p:cNvSpPr>
          <p:nvPr/>
        </p:nvSpPr>
        <p:spPr bwMode="auto">
          <a:xfrm>
            <a:off x="228600" y="1066800"/>
            <a:ext cx="5181600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Schools Requirements</a:t>
            </a:r>
          </a:p>
          <a:p>
            <a:pPr marL="45243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452437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Examples of Team Requirements</a:t>
            </a:r>
          </a:p>
          <a:p>
            <a:pPr marL="909637" lvl="1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Qualify for state</a:t>
            </a:r>
          </a:p>
          <a:p>
            <a:pPr marL="909637" lvl="1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Varsity points counted for team </a:t>
            </a:r>
          </a:p>
          <a:p>
            <a:pPr marL="909637" lvl="1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Years in OHSET</a:t>
            </a:r>
          </a:p>
          <a:p>
            <a:pPr marL="909637" lvl="1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No Code of Conduct Violations</a:t>
            </a:r>
          </a:p>
          <a:p>
            <a:pPr marL="909637" lvl="1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Participation </a:t>
            </a:r>
          </a:p>
          <a:p>
            <a:pPr marL="909637" lvl="1" indent="-342900">
              <a:spcBef>
                <a:spcPts val="400"/>
              </a:spcBef>
              <a:buClr>
                <a:schemeClr val="accent1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Coaches/Advisors Decision 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2"/>
                </a:solidFill>
              </a:rPr>
              <a:t>Lettering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0515" y="1908647"/>
            <a:ext cx="5249862" cy="349990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Content Placeholder 1"/>
          <p:cNvSpPr txBox="1">
            <a:spLocks/>
          </p:cNvSpPr>
          <p:nvPr/>
        </p:nvSpPr>
        <p:spPr bwMode="auto">
          <a:xfrm>
            <a:off x="39688" y="833260"/>
            <a:ext cx="50292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Helmets and boots required for all mounted or driving athletes</a:t>
            </a:r>
          </a:p>
          <a:p>
            <a:pPr marL="365125" indent="-255588">
              <a:buFont typeface="Arial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Skill level of horse and athlete</a:t>
            </a:r>
          </a:p>
          <a:p>
            <a:pPr marL="822325" lvl="1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Coach has the right to say no</a:t>
            </a:r>
          </a:p>
          <a:p>
            <a:pPr marL="365125" indent="-255588">
              <a:buFont typeface="Arial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Coach should evaluate each event before a meet</a:t>
            </a:r>
          </a:p>
          <a:p>
            <a:pPr marL="365125" indent="-255588">
              <a:buFont typeface="Arial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Coach has the final say </a:t>
            </a:r>
          </a:p>
          <a:p>
            <a:pPr marL="365125" indent="-255588">
              <a:buFont typeface="Arial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Animal’s health</a:t>
            </a:r>
          </a:p>
          <a:p>
            <a:pPr marL="365125" indent="-255588">
              <a:buFont typeface="Arial" charset="0"/>
              <a:buChar char="•"/>
            </a:pPr>
            <a:endParaRPr lang="en-US" sz="10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Report all accidents </a:t>
            </a:r>
          </a:p>
          <a:p>
            <a:pPr marL="109537"/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61760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Safety: Must be a Priority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110" y="3200400"/>
            <a:ext cx="4229650" cy="343296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F:\Karissa Dishon\OHSET\State OHSET\Logo\Final Logo Options\Approved Logo\logo_blue_gray_outli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568" b="34863"/>
          <a:stretch>
            <a:fillRect/>
          </a:stretch>
        </p:blipFill>
        <p:spPr bwMode="auto">
          <a:xfrm>
            <a:off x="39688" y="6408738"/>
            <a:ext cx="1789112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Content Placeholder 1"/>
          <p:cNvSpPr txBox="1">
            <a:spLocks/>
          </p:cNvSpPr>
          <p:nvPr/>
        </p:nvSpPr>
        <p:spPr bwMode="auto">
          <a:xfrm>
            <a:off x="457200" y="990600"/>
            <a:ext cx="44196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Athlete requirements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Parent requirements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Event requirements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Who can make class changes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Athlete supervision 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Sans Unicode" pitchFamily="34" charset="0"/>
              </a:rPr>
              <a:t>Support team members</a:t>
            </a: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  <a:p>
            <a:pPr marL="365125" indent="-255588">
              <a:buFont typeface="Arial" charset="0"/>
              <a:buChar char="•"/>
            </a:pPr>
            <a:endParaRPr lang="en-US" sz="2400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57200" y="25964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Team Meet Expectations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240" y="1600200"/>
            <a:ext cx="4432125" cy="36576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6">
      <a:dk1>
        <a:srgbClr val="232323"/>
      </a:dk1>
      <a:lt1>
        <a:srgbClr val="004080"/>
      </a:lt1>
      <a:dk2>
        <a:srgbClr val="FFFFFF"/>
      </a:dk2>
      <a:lt2>
        <a:srgbClr val="DEF5FA"/>
      </a:lt2>
      <a:accent1>
        <a:srgbClr val="BFBF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ustom 6">
    <a:dk1>
      <a:srgbClr val="232323"/>
    </a:dk1>
    <a:lt1>
      <a:srgbClr val="004080"/>
    </a:lt1>
    <a:dk2>
      <a:srgbClr val="FFFFFF"/>
    </a:dk2>
    <a:lt2>
      <a:srgbClr val="DEF5FA"/>
    </a:lt2>
    <a:accent1>
      <a:srgbClr val="BFBF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2245</TotalTime>
  <Words>342</Words>
  <Application>Microsoft Office PowerPoint</Application>
  <PresentationFormat>On-screen Show (4:3)</PresentationFormat>
  <Paragraphs>121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DIN Next W1G Rust Black</vt:lpstr>
      <vt:lpstr>Lucida Sans Unicode</vt:lpstr>
      <vt:lpstr>Verdana</vt:lpstr>
      <vt:lpstr>Wingdings 2</vt:lpstr>
      <vt:lpstr>Wingdings 3</vt:lpstr>
      <vt:lpstr>Concourse</vt:lpstr>
      <vt:lpstr>OHSET Excellence in Equestrian Athletics Team Management and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OHSET Patterns</dc:title>
  <dc:creator>Karissa Haring</dc:creator>
  <cp:lastModifiedBy>Micayla Stam</cp:lastModifiedBy>
  <cp:revision>97</cp:revision>
  <cp:lastPrinted>2016-10-07T04:45:25Z</cp:lastPrinted>
  <dcterms:created xsi:type="dcterms:W3CDTF">2009-12-04T17:23:30Z</dcterms:created>
  <dcterms:modified xsi:type="dcterms:W3CDTF">2023-09-27T05:54:56Z</dcterms:modified>
</cp:coreProperties>
</file>