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71" r:id="rId3"/>
    <p:sldId id="274" r:id="rId4"/>
    <p:sldId id="273" r:id="rId5"/>
    <p:sldId id="275" r:id="rId6"/>
    <p:sldId id="276" r:id="rId7"/>
    <p:sldId id="277" r:id="rId8"/>
    <p:sldId id="261" r:id="rId9"/>
    <p:sldId id="257" r:id="rId10"/>
    <p:sldId id="262" r:id="rId11"/>
    <p:sldId id="259" r:id="rId12"/>
    <p:sldId id="260" r:id="rId13"/>
    <p:sldId id="263" r:id="rId14"/>
    <p:sldId id="264" r:id="rId15"/>
    <p:sldId id="265" r:id="rId16"/>
    <p:sldId id="266" r:id="rId17"/>
    <p:sldId id="267" r:id="rId18"/>
    <p:sldId id="268" r:id="rId19"/>
    <p:sldId id="269" r:id="rId20"/>
    <p:sldId id="270" r:id="rId21"/>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B4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F75B6-176F-4412-A7F8-4B1210871402}" v="1" dt="2023-11-11T21:59:21.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JOHN" userId="19fb6e7406b92eac" providerId="LiveId" clId="{9D5EEF55-4945-41BF-8254-21EA9AB19870}"/>
    <pc:docChg chg="undo custSel addSld delSld modSld">
      <pc:chgData name="DENISE JOHN" userId="19fb6e7406b92eac" providerId="LiveId" clId="{9D5EEF55-4945-41BF-8254-21EA9AB19870}" dt="2023-10-09T18:17:56.534" v="1880" actId="207"/>
      <pc:docMkLst>
        <pc:docMk/>
      </pc:docMkLst>
      <pc:sldChg chg="addSp delSp modSp mod setBg delDesignElem">
        <pc:chgData name="DENISE JOHN" userId="19fb6e7406b92eac" providerId="LiveId" clId="{9D5EEF55-4945-41BF-8254-21EA9AB19870}" dt="2023-10-09T17:54:43.553" v="607"/>
        <pc:sldMkLst>
          <pc:docMk/>
          <pc:sldMk cId="611418178" sldId="256"/>
        </pc:sldMkLst>
        <pc:spChg chg="mod">
          <ac:chgData name="DENISE JOHN" userId="19fb6e7406b92eac" providerId="LiveId" clId="{9D5EEF55-4945-41BF-8254-21EA9AB19870}" dt="2023-10-09T17:54:43.553" v="607"/>
          <ac:spMkLst>
            <pc:docMk/>
            <pc:sldMk cId="611418178" sldId="256"/>
            <ac:spMk id="2" creationId="{00000000-0000-0000-0000-000000000000}"/>
          </ac:spMkLst>
        </pc:spChg>
        <pc:grpChg chg="add del">
          <ac:chgData name="DENISE JOHN" userId="19fb6e7406b92eac" providerId="LiveId" clId="{9D5EEF55-4945-41BF-8254-21EA9AB19870}" dt="2023-10-09T17:48:30.903" v="570"/>
          <ac:grpSpMkLst>
            <pc:docMk/>
            <pc:sldMk cId="611418178" sldId="256"/>
            <ac:grpSpMk id="8" creationId="{096A8A5D-137F-4A8A-9811-F7A867F02E3F}"/>
          </ac:grpSpMkLst>
        </pc:grpChg>
        <pc:grpChg chg="add del">
          <ac:chgData name="DENISE JOHN" userId="19fb6e7406b92eac" providerId="LiveId" clId="{9D5EEF55-4945-41BF-8254-21EA9AB19870}" dt="2023-10-09T17:48:30.903" v="570"/>
          <ac:grpSpMkLst>
            <pc:docMk/>
            <pc:sldMk cId="611418178" sldId="256"/>
            <ac:grpSpMk id="12" creationId="{0FA686C7-6B08-416F-AEF3-C204079363A8}"/>
          </ac:grpSpMkLst>
        </pc:grpChg>
        <pc:grpChg chg="add del">
          <ac:chgData name="DENISE JOHN" userId="19fb6e7406b92eac" providerId="LiveId" clId="{9D5EEF55-4945-41BF-8254-21EA9AB19870}" dt="2023-10-09T17:48:30.903" v="570"/>
          <ac:grpSpMkLst>
            <pc:docMk/>
            <pc:sldMk cId="611418178" sldId="256"/>
            <ac:grpSpMk id="68" creationId="{4C78E281-F596-4ECB-979A-89D89452AAD7}"/>
          </ac:grpSpMkLst>
        </pc:grpChg>
        <pc:picChg chg="add">
          <ac:chgData name="DENISE JOHN" userId="19fb6e7406b92eac" providerId="LiveId" clId="{9D5EEF55-4945-41BF-8254-21EA9AB19870}" dt="2023-09-28T00:11:33.557" v="0" actId="26606"/>
          <ac:picMkLst>
            <pc:docMk/>
            <pc:sldMk cId="611418178" sldId="256"/>
            <ac:picMk id="4" creationId="{467CECD0-3865-003C-27D8-2CC2807E686F}"/>
          </ac:picMkLst>
        </pc:picChg>
      </pc:sldChg>
      <pc:sldChg chg="addSp delSp modSp mod setBg setClrOvrMap delDesignElem">
        <pc:chgData name="DENISE JOHN" userId="19fb6e7406b92eac" providerId="LiveId" clId="{9D5EEF55-4945-41BF-8254-21EA9AB19870}" dt="2023-10-09T17:48:30.903" v="570"/>
        <pc:sldMkLst>
          <pc:docMk/>
          <pc:sldMk cId="1943020576" sldId="257"/>
        </pc:sldMkLst>
        <pc:spChg chg="add del">
          <ac:chgData name="DENISE JOHN" userId="19fb6e7406b92eac" providerId="LiveId" clId="{9D5EEF55-4945-41BF-8254-21EA9AB19870}" dt="2023-09-28T00:12:26.097" v="4" actId="26606"/>
          <ac:spMkLst>
            <pc:docMk/>
            <pc:sldMk cId="1943020576" sldId="257"/>
            <ac:spMk id="4" creationId="{00000000-0000-0000-0000-000000000000}"/>
          </ac:spMkLst>
        </pc:spChg>
        <pc:spChg chg="add del">
          <ac:chgData name="DENISE JOHN" userId="19fb6e7406b92eac" providerId="LiveId" clId="{9D5EEF55-4945-41BF-8254-21EA9AB19870}" dt="2023-09-28T00:12:26.081" v="3" actId="26606"/>
          <ac:spMkLst>
            <pc:docMk/>
            <pc:sldMk cId="1943020576" sldId="257"/>
            <ac:spMk id="10" creationId="{54B9C16B-AC4A-44ED-9075-F76549B46E7C}"/>
          </ac:spMkLst>
        </pc:spChg>
        <pc:spChg chg="add del">
          <ac:chgData name="DENISE JOHN" userId="19fb6e7406b92eac" providerId="LiveId" clId="{9D5EEF55-4945-41BF-8254-21EA9AB19870}" dt="2023-09-28T00:12:26.081" v="3" actId="26606"/>
          <ac:spMkLst>
            <pc:docMk/>
            <pc:sldMk cId="1943020576" sldId="257"/>
            <ac:spMk id="43" creationId="{B53044DC-4918-43DA-B49D-91673C6C9485}"/>
          </ac:spMkLst>
        </pc:spChg>
        <pc:spChg chg="add del">
          <ac:chgData name="DENISE JOHN" userId="19fb6e7406b92eac" providerId="LiveId" clId="{9D5EEF55-4945-41BF-8254-21EA9AB19870}" dt="2023-10-09T17:25:38.415" v="32" actId="26606"/>
          <ac:spMkLst>
            <pc:docMk/>
            <pc:sldMk cId="1943020576" sldId="257"/>
            <ac:spMk id="76" creationId="{2EEF4763-EB4A-4A35-89EB-AD2763B48C3B}"/>
          </ac:spMkLst>
        </pc:spChg>
        <pc:spChg chg="add del">
          <ac:chgData name="DENISE JOHN" userId="19fb6e7406b92eac" providerId="LiveId" clId="{9D5EEF55-4945-41BF-8254-21EA9AB19870}" dt="2023-10-09T17:48:30.903" v="570"/>
          <ac:spMkLst>
            <pc:docMk/>
            <pc:sldMk cId="1943020576" sldId="257"/>
            <ac:spMk id="82" creationId="{54B9C16B-AC4A-44ED-9075-F76549B46E7C}"/>
          </ac:spMkLst>
        </pc:spChg>
        <pc:spChg chg="add del">
          <ac:chgData name="DENISE JOHN" userId="19fb6e7406b92eac" providerId="LiveId" clId="{9D5EEF55-4945-41BF-8254-21EA9AB19870}" dt="2023-10-09T17:48:30.903" v="570"/>
          <ac:spMkLst>
            <pc:docMk/>
            <pc:sldMk cId="1943020576" sldId="257"/>
            <ac:spMk id="115" creationId="{B53044DC-4918-43DA-B49D-91673C6C9485}"/>
          </ac:spMkLst>
        </pc:spChg>
        <pc:grpChg chg="add del">
          <ac:chgData name="DENISE JOHN" userId="19fb6e7406b92eac" providerId="LiveId" clId="{9D5EEF55-4945-41BF-8254-21EA9AB19870}" dt="2023-09-28T00:12:26.081" v="3" actId="26606"/>
          <ac:grpSpMkLst>
            <pc:docMk/>
            <pc:sldMk cId="1943020576" sldId="257"/>
            <ac:grpSpMk id="12" creationId="{62A2FEB6-F419-4684-9ABC-9E32E012E8B7}"/>
          </ac:grpSpMkLst>
        </pc:grpChg>
        <pc:grpChg chg="add del">
          <ac:chgData name="DENISE JOHN" userId="19fb6e7406b92eac" providerId="LiveId" clId="{9D5EEF55-4945-41BF-8254-21EA9AB19870}" dt="2023-09-28T00:12:26.081" v="3" actId="26606"/>
          <ac:grpSpMkLst>
            <pc:docMk/>
            <pc:sldMk cId="1943020576" sldId="257"/>
            <ac:grpSpMk id="45" creationId="{1DCE6B36-1420-43AB-86CF-4E653A517B9C}"/>
          </ac:grpSpMkLst>
        </pc:grpChg>
        <pc:grpChg chg="add del">
          <ac:chgData name="DENISE JOHN" userId="19fb6e7406b92eac" providerId="LiveId" clId="{9D5EEF55-4945-41BF-8254-21EA9AB19870}" dt="2023-10-09T17:48:30.903" v="570"/>
          <ac:grpSpMkLst>
            <pc:docMk/>
            <pc:sldMk cId="1943020576" sldId="257"/>
            <ac:grpSpMk id="84" creationId="{62A2FEB6-F419-4684-9ABC-9E32E012E8B7}"/>
          </ac:grpSpMkLst>
        </pc:grpChg>
        <pc:grpChg chg="add del">
          <ac:chgData name="DENISE JOHN" userId="19fb6e7406b92eac" providerId="LiveId" clId="{9D5EEF55-4945-41BF-8254-21EA9AB19870}" dt="2023-10-09T17:48:30.903" v="570"/>
          <ac:grpSpMkLst>
            <pc:docMk/>
            <pc:sldMk cId="1943020576" sldId="257"/>
            <ac:grpSpMk id="117" creationId="{1DCE6B36-1420-43AB-86CF-4E653A517B9C}"/>
          </ac:grpSpMkLst>
        </pc:grpChg>
        <pc:graphicFrameChg chg="add del">
          <ac:chgData name="DENISE JOHN" userId="19fb6e7406b92eac" providerId="LiveId" clId="{9D5EEF55-4945-41BF-8254-21EA9AB19870}" dt="2023-09-28T00:12:26.081" v="3" actId="26606"/>
          <ac:graphicFrameMkLst>
            <pc:docMk/>
            <pc:sldMk cId="1943020576" sldId="257"/>
            <ac:graphicFrameMk id="6" creationId="{01166BF0-FBEE-1A80-11FE-CD9C13A087B8}"/>
          </ac:graphicFrameMkLst>
        </pc:graphicFrameChg>
        <pc:graphicFrameChg chg="add mod modGraphic">
          <ac:chgData name="DENISE JOHN" userId="19fb6e7406b92eac" providerId="LiveId" clId="{9D5EEF55-4945-41BF-8254-21EA9AB19870}" dt="2023-10-09T17:26:09.204" v="36" actId="14100"/>
          <ac:graphicFrameMkLst>
            <pc:docMk/>
            <pc:sldMk cId="1943020576" sldId="257"/>
            <ac:graphicFrameMk id="77" creationId="{30E3A1A4-77BD-C8EF-8EF8-7558BA902C08}"/>
          </ac:graphicFrameMkLst>
        </pc:graphicFrameChg>
        <pc:picChg chg="add del">
          <ac:chgData name="DENISE JOHN" userId="19fb6e7406b92eac" providerId="LiveId" clId="{9D5EEF55-4945-41BF-8254-21EA9AB19870}" dt="2023-09-28T00:12:26.081" v="3" actId="26606"/>
          <ac:picMkLst>
            <pc:docMk/>
            <pc:sldMk cId="1943020576" sldId="257"/>
            <ac:picMk id="41" creationId="{3E94A106-9341-485C-9057-9D62B2BD083F}"/>
          </ac:picMkLst>
        </pc:picChg>
        <pc:picChg chg="add del">
          <ac:chgData name="DENISE JOHN" userId="19fb6e7406b92eac" providerId="LiveId" clId="{9D5EEF55-4945-41BF-8254-21EA9AB19870}" dt="2023-09-28T00:12:26.081" v="3" actId="26606"/>
          <ac:picMkLst>
            <pc:docMk/>
            <pc:sldMk cId="1943020576" sldId="257"/>
            <ac:picMk id="74" creationId="{9BE36DBF-0333-4D36-A5BF-81FDA2406FE9}"/>
          </ac:picMkLst>
        </pc:picChg>
        <pc:picChg chg="add del">
          <ac:chgData name="DENISE JOHN" userId="19fb6e7406b92eac" providerId="LiveId" clId="{9D5EEF55-4945-41BF-8254-21EA9AB19870}" dt="2023-10-09T17:48:30.903" v="570"/>
          <ac:picMkLst>
            <pc:docMk/>
            <pc:sldMk cId="1943020576" sldId="257"/>
            <ac:picMk id="113" creationId="{3E94A106-9341-485C-9057-9D62B2BD083F}"/>
          </ac:picMkLst>
        </pc:picChg>
        <pc:picChg chg="add del">
          <ac:chgData name="DENISE JOHN" userId="19fb6e7406b92eac" providerId="LiveId" clId="{9D5EEF55-4945-41BF-8254-21EA9AB19870}" dt="2023-10-09T17:48:30.903" v="570"/>
          <ac:picMkLst>
            <pc:docMk/>
            <pc:sldMk cId="1943020576" sldId="257"/>
            <ac:picMk id="146" creationId="{9BE36DBF-0333-4D36-A5BF-81FDA2406FE9}"/>
          </ac:picMkLst>
        </pc:picChg>
      </pc:sldChg>
      <pc:sldChg chg="addSp delSp modSp mod setBg setClrOvrMap delDesignElem">
        <pc:chgData name="DENISE JOHN" userId="19fb6e7406b92eac" providerId="LiveId" clId="{9D5EEF55-4945-41BF-8254-21EA9AB19870}" dt="2023-10-09T17:48:30.903" v="570"/>
        <pc:sldMkLst>
          <pc:docMk/>
          <pc:sldMk cId="3479952268" sldId="259"/>
        </pc:sldMkLst>
        <pc:spChg chg="mod">
          <ac:chgData name="DENISE JOHN" userId="19fb6e7406b92eac" providerId="LiveId" clId="{9D5EEF55-4945-41BF-8254-21EA9AB19870}" dt="2023-10-09T17:27:06.432" v="43" actId="27636"/>
          <ac:spMkLst>
            <pc:docMk/>
            <pc:sldMk cId="3479952268" sldId="259"/>
            <ac:spMk id="3" creationId="{00000000-0000-0000-0000-000000000000}"/>
          </ac:spMkLst>
        </pc:spChg>
        <pc:spChg chg="add del">
          <ac:chgData name="DENISE JOHN" userId="19fb6e7406b92eac" providerId="LiveId" clId="{9D5EEF55-4945-41BF-8254-21EA9AB19870}" dt="2023-09-28T00:13:07.665" v="8" actId="26606"/>
          <ac:spMkLst>
            <pc:docMk/>
            <pc:sldMk cId="3479952268" sldId="259"/>
            <ac:spMk id="51" creationId="{EAC88772-6DB3-49EC-9C8A-A0B46ACE37A3}"/>
          </ac:spMkLst>
        </pc:spChg>
        <pc:spChg chg="add del">
          <ac:chgData name="DENISE JOHN" userId="19fb6e7406b92eac" providerId="LiveId" clId="{9D5EEF55-4945-41BF-8254-21EA9AB19870}" dt="2023-09-28T00:13:07.665" v="8" actId="26606"/>
          <ac:spMkLst>
            <pc:docMk/>
            <pc:sldMk cId="3479952268" sldId="259"/>
            <ac:spMk id="149" creationId="{17A3DD84-FAA5-438A-8462-D1E01EA0D624}"/>
          </ac:spMkLst>
        </pc:spChg>
        <pc:spChg chg="add del">
          <ac:chgData name="DENISE JOHN" userId="19fb6e7406b92eac" providerId="LiveId" clId="{9D5EEF55-4945-41BF-8254-21EA9AB19870}" dt="2023-09-28T00:13:13.984" v="10" actId="26606"/>
          <ac:spMkLst>
            <pc:docMk/>
            <pc:sldMk cId="3479952268" sldId="259"/>
            <ac:spMk id="155" creationId="{E9B448F0-DA06-4165-AB5F-4330A20E06D0}"/>
          </ac:spMkLst>
        </pc:spChg>
        <pc:grpChg chg="add del">
          <ac:chgData name="DENISE JOHN" userId="19fb6e7406b92eac" providerId="LiveId" clId="{9D5EEF55-4945-41BF-8254-21EA9AB19870}" dt="2023-09-28T00:13:07.665" v="8" actId="26606"/>
          <ac:grpSpMkLst>
            <pc:docMk/>
            <pc:sldMk cId="3479952268" sldId="259"/>
            <ac:grpSpMk id="10" creationId="{3BAEF7DA-43C4-4736-B5A3-B48E6125AB2D}"/>
          </ac:grpSpMkLst>
        </pc:grpChg>
        <pc:grpChg chg="add del">
          <ac:chgData name="DENISE JOHN" userId="19fb6e7406b92eac" providerId="LiveId" clId="{9D5EEF55-4945-41BF-8254-21EA9AB19870}" dt="2023-09-28T00:12:51.229" v="6" actId="26606"/>
          <ac:grpSpMkLst>
            <pc:docMk/>
            <pc:sldMk cId="3479952268" sldId="259"/>
            <ac:grpSpMk id="11" creationId="{A838DBA2-246D-4087-AE0A-6EA2B4B65AF3}"/>
          </ac:grpSpMkLst>
        </pc:grpChg>
        <pc:grpChg chg="add del">
          <ac:chgData name="DENISE JOHN" userId="19fb6e7406b92eac" providerId="LiveId" clId="{9D5EEF55-4945-41BF-8254-21EA9AB19870}" dt="2023-09-28T00:12:51.229" v="6" actId="26606"/>
          <ac:grpSpMkLst>
            <pc:docMk/>
            <pc:sldMk cId="3479952268" sldId="259"/>
            <ac:grpSpMk id="52" creationId="{9AE4726C-1831-4FE3-9A11-227F0DC2F0BC}"/>
          </ac:grpSpMkLst>
        </pc:grpChg>
        <pc:grpChg chg="add del">
          <ac:chgData name="DENISE JOHN" userId="19fb6e7406b92eac" providerId="LiveId" clId="{9D5EEF55-4945-41BF-8254-21EA9AB19870}" dt="2023-09-28T00:12:51.229" v="6" actId="26606"/>
          <ac:grpSpMkLst>
            <pc:docMk/>
            <pc:sldMk cId="3479952268" sldId="259"/>
            <ac:grpSpMk id="56" creationId="{E916825F-759B-4F1A-BA80-AF7137691EC5}"/>
          </ac:grpSpMkLst>
        </pc:grpChg>
        <pc:grpChg chg="add del">
          <ac:chgData name="DENISE JOHN" userId="19fb6e7406b92eac" providerId="LiveId" clId="{9D5EEF55-4945-41BF-8254-21EA9AB19870}" dt="2023-09-28T00:13:13.984" v="10" actId="26606"/>
          <ac:grpSpMkLst>
            <pc:docMk/>
            <pc:sldMk cId="3479952268" sldId="259"/>
            <ac:grpSpMk id="84" creationId="{8DB4BB99-C854-45F9-BED1-63D15E3A2411}"/>
          </ac:grpSpMkLst>
        </pc:grpChg>
        <pc:grpChg chg="add del">
          <ac:chgData name="DENISE JOHN" userId="19fb6e7406b92eac" providerId="LiveId" clId="{9D5EEF55-4945-41BF-8254-21EA9AB19870}" dt="2023-09-28T00:13:13.984" v="10" actId="26606"/>
          <ac:grpSpMkLst>
            <pc:docMk/>
            <pc:sldMk cId="3479952268" sldId="259"/>
            <ac:grpSpMk id="152" creationId="{3BAEF7DA-43C4-4736-B5A3-B48E6125AB2D}"/>
          </ac:grpSpMkLst>
        </pc:grpChg>
        <pc:grpChg chg="add del">
          <ac:chgData name="DENISE JOHN" userId="19fb6e7406b92eac" providerId="LiveId" clId="{9D5EEF55-4945-41BF-8254-21EA9AB19870}" dt="2023-09-28T00:13:13.984" v="10" actId="26606"/>
          <ac:grpSpMkLst>
            <pc:docMk/>
            <pc:sldMk cId="3479952268" sldId="259"/>
            <ac:grpSpMk id="156" creationId="{2576BCDF-119F-4EB5-83D7-ED823C93EBBD}"/>
          </ac:grpSpMkLst>
        </pc:grpChg>
        <pc:grpChg chg="add del">
          <ac:chgData name="DENISE JOHN" userId="19fb6e7406b92eac" providerId="LiveId" clId="{9D5EEF55-4945-41BF-8254-21EA9AB19870}" dt="2023-10-09T17:48:30.903" v="570"/>
          <ac:grpSpMkLst>
            <pc:docMk/>
            <pc:sldMk cId="3479952268" sldId="259"/>
            <ac:grpSpMk id="160" creationId="{A838DBA2-246D-4087-AE0A-6EA2B4B65AF3}"/>
          </ac:grpSpMkLst>
        </pc:grpChg>
        <pc:grpChg chg="add del">
          <ac:chgData name="DENISE JOHN" userId="19fb6e7406b92eac" providerId="LiveId" clId="{9D5EEF55-4945-41BF-8254-21EA9AB19870}" dt="2023-10-09T17:48:30.903" v="570"/>
          <ac:grpSpMkLst>
            <pc:docMk/>
            <pc:sldMk cId="3479952268" sldId="259"/>
            <ac:grpSpMk id="197" creationId="{9AE4726C-1831-4FE3-9A11-227F0DC2F0BC}"/>
          </ac:grpSpMkLst>
        </pc:grpChg>
        <pc:grpChg chg="add del">
          <ac:chgData name="DENISE JOHN" userId="19fb6e7406b92eac" providerId="LiveId" clId="{9D5EEF55-4945-41BF-8254-21EA9AB19870}" dt="2023-10-09T17:48:30.903" v="570"/>
          <ac:grpSpMkLst>
            <pc:docMk/>
            <pc:sldMk cId="3479952268" sldId="259"/>
            <ac:grpSpMk id="200" creationId="{E916825F-759B-4F1A-BA80-AF7137691EC5}"/>
          </ac:grpSpMkLst>
        </pc:grpChg>
        <pc:picChg chg="add del">
          <ac:chgData name="DENISE JOHN" userId="19fb6e7406b92eac" providerId="LiveId" clId="{9D5EEF55-4945-41BF-8254-21EA9AB19870}" dt="2023-09-28T00:12:51.229" v="6" actId="26606"/>
          <ac:picMkLst>
            <pc:docMk/>
            <pc:sldMk cId="3479952268" sldId="259"/>
            <ac:picMk id="5" creationId="{0F9818F1-063A-7572-6585-F1A97BF535F0}"/>
          </ac:picMkLst>
        </pc:picChg>
        <pc:picChg chg="add del">
          <ac:chgData name="DENISE JOHN" userId="19fb6e7406b92eac" providerId="LiveId" clId="{9D5EEF55-4945-41BF-8254-21EA9AB19870}" dt="2023-09-28T00:13:07.665" v="8" actId="26606"/>
          <ac:picMkLst>
            <pc:docMk/>
            <pc:sldMk cId="3479952268" sldId="259"/>
            <ac:picMk id="8" creationId="{9FBB3149-8289-4060-BB01-ED3047C53146}"/>
          </ac:picMkLst>
        </pc:picChg>
        <pc:picChg chg="add del">
          <ac:chgData name="DENISE JOHN" userId="19fb6e7406b92eac" providerId="LiveId" clId="{9D5EEF55-4945-41BF-8254-21EA9AB19870}" dt="2023-09-28T00:12:51.229" v="6" actId="26606"/>
          <ac:picMkLst>
            <pc:docMk/>
            <pc:sldMk cId="3479952268" sldId="259"/>
            <ac:picMk id="9" creationId="{59FACE42-44B0-4185-8ED4-9043A78C8600}"/>
          </ac:picMkLst>
        </pc:picChg>
        <pc:picChg chg="add del">
          <ac:chgData name="DENISE JOHN" userId="19fb6e7406b92eac" providerId="LiveId" clId="{9D5EEF55-4945-41BF-8254-21EA9AB19870}" dt="2023-09-28T00:13:13.984" v="10" actId="26606"/>
          <ac:picMkLst>
            <pc:docMk/>
            <pc:sldMk cId="3479952268" sldId="259"/>
            <ac:picMk id="53" creationId="{92D83638-A467-411A-9C31-FE9A111CD885}"/>
          </ac:picMkLst>
        </pc:picChg>
        <pc:picChg chg="add del">
          <ac:chgData name="DENISE JOHN" userId="19fb6e7406b92eac" providerId="LiveId" clId="{9D5EEF55-4945-41BF-8254-21EA9AB19870}" dt="2023-09-28T00:13:13.984" v="10" actId="26606"/>
          <ac:picMkLst>
            <pc:docMk/>
            <pc:sldMk cId="3479952268" sldId="259"/>
            <ac:picMk id="151" creationId="{9FBB3149-8289-4060-BB01-ED3047C53146}"/>
          </ac:picMkLst>
        </pc:picChg>
        <pc:picChg chg="add del">
          <ac:chgData name="DENISE JOHN" userId="19fb6e7406b92eac" providerId="LiveId" clId="{9D5EEF55-4945-41BF-8254-21EA9AB19870}" dt="2023-10-09T17:48:30.903" v="570"/>
          <ac:picMkLst>
            <pc:docMk/>
            <pc:sldMk cId="3479952268" sldId="259"/>
            <ac:picMk id="159" creationId="{59FACE42-44B0-4185-8ED4-9043A78C8600}"/>
          </ac:picMkLst>
        </pc:picChg>
        <pc:picChg chg="add">
          <ac:chgData name="DENISE JOHN" userId="19fb6e7406b92eac" providerId="LiveId" clId="{9D5EEF55-4945-41BF-8254-21EA9AB19870}" dt="2023-09-28T00:13:14.032" v="11" actId="26606"/>
          <ac:picMkLst>
            <pc:docMk/>
            <pc:sldMk cId="3479952268" sldId="259"/>
            <ac:picMk id="199" creationId="{0F9818F1-063A-7572-6585-F1A97BF535F0}"/>
          </ac:picMkLst>
        </pc:picChg>
        <pc:cxnChg chg="add del">
          <ac:chgData name="DENISE JOHN" userId="19fb6e7406b92eac" providerId="LiveId" clId="{9D5EEF55-4945-41BF-8254-21EA9AB19870}" dt="2023-09-28T00:13:07.665" v="8" actId="26606"/>
          <ac:cxnSpMkLst>
            <pc:docMk/>
            <pc:sldMk cId="3479952268" sldId="259"/>
            <ac:cxnSpMk id="55" creationId="{46640D31-0CFD-4B3F-AE95-530AA5174FEB}"/>
          </ac:cxnSpMkLst>
        </pc:cxnChg>
      </pc:sldChg>
      <pc:sldChg chg="addSp delSp modSp mod setBg delDesignElem">
        <pc:chgData name="DENISE JOHN" userId="19fb6e7406b92eac" providerId="LiveId" clId="{9D5EEF55-4945-41BF-8254-21EA9AB19870}" dt="2023-10-09T17:54:16.571" v="601"/>
        <pc:sldMkLst>
          <pc:docMk/>
          <pc:sldMk cId="1092187125" sldId="260"/>
        </pc:sldMkLst>
        <pc:spChg chg="mod">
          <ac:chgData name="DENISE JOHN" userId="19fb6e7406b92eac" providerId="LiveId" clId="{9D5EEF55-4945-41BF-8254-21EA9AB19870}" dt="2023-10-09T17:54:16.571" v="601"/>
          <ac:spMkLst>
            <pc:docMk/>
            <pc:sldMk cId="1092187125" sldId="260"/>
            <ac:spMk id="2" creationId="{00000000-0000-0000-0000-000000000000}"/>
          </ac:spMkLst>
        </pc:spChg>
        <pc:grpChg chg="add del">
          <ac:chgData name="DENISE JOHN" userId="19fb6e7406b92eac" providerId="LiveId" clId="{9D5EEF55-4945-41BF-8254-21EA9AB19870}" dt="2023-09-28T00:13:30.386" v="13" actId="26606"/>
          <ac:grpSpMkLst>
            <pc:docMk/>
            <pc:sldMk cId="1092187125" sldId="260"/>
            <ac:grpSpMk id="10" creationId="{A838DBA2-246D-4087-AE0A-6EA2B4B65AF3}"/>
          </ac:grpSpMkLst>
        </pc:grpChg>
        <pc:grpChg chg="add del">
          <ac:chgData name="DENISE JOHN" userId="19fb6e7406b92eac" providerId="LiveId" clId="{9D5EEF55-4945-41BF-8254-21EA9AB19870}" dt="2023-09-28T00:13:30.386" v="13" actId="26606"/>
          <ac:grpSpMkLst>
            <pc:docMk/>
            <pc:sldMk cId="1092187125" sldId="260"/>
            <ac:grpSpMk id="51" creationId="{9AE4726C-1831-4FE3-9A11-227F0DC2F0BC}"/>
          </ac:grpSpMkLst>
        </pc:grpChg>
        <pc:grpChg chg="add del">
          <ac:chgData name="DENISE JOHN" userId="19fb6e7406b92eac" providerId="LiveId" clId="{9D5EEF55-4945-41BF-8254-21EA9AB19870}" dt="2023-09-28T00:13:30.386" v="13" actId="26606"/>
          <ac:grpSpMkLst>
            <pc:docMk/>
            <pc:sldMk cId="1092187125" sldId="260"/>
            <ac:grpSpMk id="55" creationId="{E916825F-759B-4F1A-BA80-AF7137691EC5}"/>
          </ac:grpSpMkLst>
        </pc:grpChg>
        <pc:grpChg chg="add del">
          <ac:chgData name="DENISE JOHN" userId="19fb6e7406b92eac" providerId="LiveId" clId="{9D5EEF55-4945-41BF-8254-21EA9AB19870}" dt="2023-10-09T17:48:30.903" v="570"/>
          <ac:grpSpMkLst>
            <pc:docMk/>
            <pc:sldMk cId="1092187125" sldId="260"/>
            <ac:grpSpMk id="112" creationId="{A838DBA2-246D-4087-AE0A-6EA2B4B65AF3}"/>
          </ac:grpSpMkLst>
        </pc:grpChg>
        <pc:grpChg chg="add del">
          <ac:chgData name="DENISE JOHN" userId="19fb6e7406b92eac" providerId="LiveId" clId="{9D5EEF55-4945-41BF-8254-21EA9AB19870}" dt="2023-10-09T17:48:30.903" v="570"/>
          <ac:grpSpMkLst>
            <pc:docMk/>
            <pc:sldMk cId="1092187125" sldId="260"/>
            <ac:grpSpMk id="150" creationId="{74872A0B-8668-4500-9509-EAA581B26C24}"/>
          </ac:grpSpMkLst>
        </pc:grpChg>
        <pc:grpChg chg="add del">
          <ac:chgData name="DENISE JOHN" userId="19fb6e7406b92eac" providerId="LiveId" clId="{9D5EEF55-4945-41BF-8254-21EA9AB19870}" dt="2023-10-09T17:48:30.903" v="570"/>
          <ac:grpSpMkLst>
            <pc:docMk/>
            <pc:sldMk cId="1092187125" sldId="260"/>
            <ac:grpSpMk id="153" creationId="{240590EE-5428-41AA-95B2-96FCC1CE67A7}"/>
          </ac:grpSpMkLst>
        </pc:grpChg>
        <pc:picChg chg="add del">
          <ac:chgData name="DENISE JOHN" userId="19fb6e7406b92eac" providerId="LiveId" clId="{9D5EEF55-4945-41BF-8254-21EA9AB19870}" dt="2023-09-28T00:13:30.386" v="13" actId="26606"/>
          <ac:picMkLst>
            <pc:docMk/>
            <pc:sldMk cId="1092187125" sldId="260"/>
            <ac:picMk id="4" creationId="{E2A47E7B-06FF-011C-177E-A26FA54E3A2D}"/>
          </ac:picMkLst>
        </pc:picChg>
        <pc:picChg chg="add del">
          <ac:chgData name="DENISE JOHN" userId="19fb6e7406b92eac" providerId="LiveId" clId="{9D5EEF55-4945-41BF-8254-21EA9AB19870}" dt="2023-09-28T00:13:30.386" v="13" actId="26606"/>
          <ac:picMkLst>
            <pc:docMk/>
            <pc:sldMk cId="1092187125" sldId="260"/>
            <ac:picMk id="8" creationId="{59FACE42-44B0-4185-8ED4-9043A78C8600}"/>
          </ac:picMkLst>
        </pc:picChg>
        <pc:picChg chg="add del">
          <ac:chgData name="DENISE JOHN" userId="19fb6e7406b92eac" providerId="LiveId" clId="{9D5EEF55-4945-41BF-8254-21EA9AB19870}" dt="2023-10-09T17:48:30.903" v="570"/>
          <ac:picMkLst>
            <pc:docMk/>
            <pc:sldMk cId="1092187125" sldId="260"/>
            <ac:picMk id="111" creationId="{59FACE42-44B0-4185-8ED4-9043A78C8600}"/>
          </ac:picMkLst>
        </pc:picChg>
        <pc:picChg chg="add">
          <ac:chgData name="DENISE JOHN" userId="19fb6e7406b92eac" providerId="LiveId" clId="{9D5EEF55-4945-41BF-8254-21EA9AB19870}" dt="2023-09-28T00:13:30.433" v="14" actId="26606"/>
          <ac:picMkLst>
            <pc:docMk/>
            <pc:sldMk cId="1092187125" sldId="260"/>
            <ac:picMk id="152" creationId="{EEB21369-1879-4258-09B5-CDE9EE7ED6BC}"/>
          </ac:picMkLst>
        </pc:picChg>
      </pc:sldChg>
      <pc:sldChg chg="addSp delSp modSp mod setBg delDesignElem">
        <pc:chgData name="DENISE JOHN" userId="19fb6e7406b92eac" providerId="LiveId" clId="{9D5EEF55-4945-41BF-8254-21EA9AB19870}" dt="2023-10-09T17:48:30.903" v="570"/>
        <pc:sldMkLst>
          <pc:docMk/>
          <pc:sldMk cId="1368851146" sldId="261"/>
        </pc:sldMkLst>
        <pc:spChg chg="mod">
          <ac:chgData name="DENISE JOHN" userId="19fb6e7406b92eac" providerId="LiveId" clId="{9D5EEF55-4945-41BF-8254-21EA9AB19870}" dt="2023-09-28T00:11:59.518" v="1" actId="26606"/>
          <ac:spMkLst>
            <pc:docMk/>
            <pc:sldMk cId="1368851146" sldId="261"/>
            <ac:spMk id="2" creationId="{00000000-0000-0000-0000-000000000000}"/>
          </ac:spMkLst>
        </pc:spChg>
        <pc:grpChg chg="add del">
          <ac:chgData name="DENISE JOHN" userId="19fb6e7406b92eac" providerId="LiveId" clId="{9D5EEF55-4945-41BF-8254-21EA9AB19870}" dt="2023-10-09T17:48:30.903" v="570"/>
          <ac:grpSpMkLst>
            <pc:docMk/>
            <pc:sldMk cId="1368851146" sldId="261"/>
            <ac:grpSpMk id="10" creationId="{9795E515-5F57-431F-9A0D-3A0419DF7572}"/>
          </ac:grpSpMkLst>
        </pc:grpChg>
        <pc:grpChg chg="add del">
          <ac:chgData name="DENISE JOHN" userId="19fb6e7406b92eac" providerId="LiveId" clId="{9D5EEF55-4945-41BF-8254-21EA9AB19870}" dt="2023-10-09T17:48:30.903" v="570"/>
          <ac:grpSpMkLst>
            <pc:docMk/>
            <pc:sldMk cId="1368851146" sldId="261"/>
            <ac:grpSpMk id="66" creationId="{6C68F39D-867D-4AFF-94C4-C3829AD5C5B5}"/>
          </ac:grpSpMkLst>
        </pc:grpChg>
        <pc:grpChg chg="add del">
          <ac:chgData name="DENISE JOHN" userId="19fb6e7406b92eac" providerId="LiveId" clId="{9D5EEF55-4945-41BF-8254-21EA9AB19870}" dt="2023-10-09T17:48:30.903" v="570"/>
          <ac:grpSpMkLst>
            <pc:docMk/>
            <pc:sldMk cId="1368851146" sldId="261"/>
            <ac:grpSpMk id="70" creationId="{4466CCD0-FEF9-460D-9FB6-11613A492B66}"/>
          </ac:grpSpMkLst>
        </pc:grpChg>
        <pc:grpChg chg="add del">
          <ac:chgData name="DENISE JOHN" userId="19fb6e7406b92eac" providerId="LiveId" clId="{9D5EEF55-4945-41BF-8254-21EA9AB19870}" dt="2023-10-09T17:48:30.903" v="570"/>
          <ac:grpSpMkLst>
            <pc:docMk/>
            <pc:sldMk cId="1368851146" sldId="261"/>
            <ac:grpSpMk id="126" creationId="{176E1971-1C4C-46C8-A821-63766428014D}"/>
          </ac:grpSpMkLst>
        </pc:grpChg>
        <pc:picChg chg="add">
          <ac:chgData name="DENISE JOHN" userId="19fb6e7406b92eac" providerId="LiveId" clId="{9D5EEF55-4945-41BF-8254-21EA9AB19870}" dt="2023-09-28T00:11:59.518" v="1" actId="26606"/>
          <ac:picMkLst>
            <pc:docMk/>
            <pc:sldMk cId="1368851146" sldId="261"/>
            <ac:picMk id="4" creationId="{F9DC449E-38A3-0612-26B3-AA97B2E37D02}"/>
          </ac:picMkLst>
        </pc:picChg>
        <pc:picChg chg="add del">
          <ac:chgData name="DENISE JOHN" userId="19fb6e7406b92eac" providerId="LiveId" clId="{9D5EEF55-4945-41BF-8254-21EA9AB19870}" dt="2023-10-09T17:48:30.903" v="570"/>
          <ac:picMkLst>
            <pc:docMk/>
            <pc:sldMk cId="1368851146" sldId="261"/>
            <ac:picMk id="8" creationId="{50C065C3-0FE3-4452-B765-CB05BBB2A983}"/>
          </ac:picMkLst>
        </pc:picChg>
      </pc:sldChg>
      <pc:sldChg chg="modSp mod">
        <pc:chgData name="DENISE JOHN" userId="19fb6e7406b92eac" providerId="LiveId" clId="{9D5EEF55-4945-41BF-8254-21EA9AB19870}" dt="2023-10-09T17:26:42.362" v="38" actId="14100"/>
        <pc:sldMkLst>
          <pc:docMk/>
          <pc:sldMk cId="2979973995" sldId="262"/>
        </pc:sldMkLst>
        <pc:spChg chg="mod">
          <ac:chgData name="DENISE JOHN" userId="19fb6e7406b92eac" providerId="LiveId" clId="{9D5EEF55-4945-41BF-8254-21EA9AB19870}" dt="2023-10-09T17:26:42.362" v="38" actId="14100"/>
          <ac:spMkLst>
            <pc:docMk/>
            <pc:sldMk cId="2979973995" sldId="262"/>
            <ac:spMk id="2" creationId="{00000000-0000-0000-0000-000000000000}"/>
          </ac:spMkLst>
        </pc:spChg>
      </pc:sldChg>
      <pc:sldChg chg="addSp delSp modSp mod setBg delDesignElem">
        <pc:chgData name="DENISE JOHN" userId="19fb6e7406b92eac" providerId="LiveId" clId="{9D5EEF55-4945-41BF-8254-21EA9AB19870}" dt="2023-10-09T17:54:16.571" v="601"/>
        <pc:sldMkLst>
          <pc:docMk/>
          <pc:sldMk cId="3844872485" sldId="263"/>
        </pc:sldMkLst>
        <pc:spChg chg="mod">
          <ac:chgData name="DENISE JOHN" userId="19fb6e7406b92eac" providerId="LiveId" clId="{9D5EEF55-4945-41BF-8254-21EA9AB19870}" dt="2023-10-09T17:54:16.571" v="601"/>
          <ac:spMkLst>
            <pc:docMk/>
            <pc:sldMk cId="3844872485" sldId="263"/>
            <ac:spMk id="2" creationId="{00000000-0000-0000-0000-000000000000}"/>
          </ac:spMkLst>
        </pc:spChg>
        <pc:spChg chg="add del">
          <ac:chgData name="DENISE JOHN" userId="19fb6e7406b92eac" providerId="LiveId" clId="{9D5EEF55-4945-41BF-8254-21EA9AB19870}" dt="2023-10-09T17:48:30.903" v="570"/>
          <ac:spMkLst>
            <pc:docMk/>
            <pc:sldMk cId="3844872485" sldId="263"/>
            <ac:spMk id="52" creationId="{C2E4E997-8672-4FFD-B8EC-9932A8E4714B}"/>
          </ac:spMkLst>
        </pc:spChg>
        <pc:grpChg chg="add del">
          <ac:chgData name="DENISE JOHN" userId="19fb6e7406b92eac" providerId="LiveId" clId="{9D5EEF55-4945-41BF-8254-21EA9AB19870}" dt="2023-10-09T17:48:30.903" v="570"/>
          <ac:grpSpMkLst>
            <pc:docMk/>
            <pc:sldMk cId="3844872485" sldId="263"/>
            <ac:grpSpMk id="11" creationId="{EB95AFDF-FA7D-4311-9C65-6D507D92F474}"/>
          </ac:grpSpMkLst>
        </pc:grpChg>
        <pc:grpChg chg="add del">
          <ac:chgData name="DENISE JOHN" userId="19fb6e7406b92eac" providerId="LiveId" clId="{9D5EEF55-4945-41BF-8254-21EA9AB19870}" dt="2023-10-09T17:48:30.903" v="570"/>
          <ac:grpSpMkLst>
            <pc:docMk/>
            <pc:sldMk cId="3844872485" sldId="263"/>
            <ac:grpSpMk id="56" creationId="{453E4DEE-E996-40F8-8635-0FF43D7348F9}"/>
          </ac:grpSpMkLst>
        </pc:grpChg>
        <pc:picChg chg="add">
          <ac:chgData name="DENISE JOHN" userId="19fb6e7406b92eac" providerId="LiveId" clId="{9D5EEF55-4945-41BF-8254-21EA9AB19870}" dt="2023-09-28T00:14:15.054" v="18" actId="26606"/>
          <ac:picMkLst>
            <pc:docMk/>
            <pc:sldMk cId="3844872485" sldId="263"/>
            <ac:picMk id="6" creationId="{E3107D2D-4B49-9D4F-D5DC-207B54C1C074}"/>
          </ac:picMkLst>
        </pc:picChg>
        <pc:picChg chg="add del">
          <ac:chgData name="DENISE JOHN" userId="19fb6e7406b92eac" providerId="LiveId" clId="{9D5EEF55-4945-41BF-8254-21EA9AB19870}" dt="2023-10-09T17:48:30.903" v="570"/>
          <ac:picMkLst>
            <pc:docMk/>
            <pc:sldMk cId="3844872485" sldId="263"/>
            <ac:picMk id="9" creationId="{5FF7B57D-FF7B-48B3-9F60-9BCEEECF9E76}"/>
          </ac:picMkLst>
        </pc:picChg>
        <pc:picChg chg="add del">
          <ac:chgData name="DENISE JOHN" userId="19fb6e7406b92eac" providerId="LiveId" clId="{9D5EEF55-4945-41BF-8254-21EA9AB19870}" dt="2023-10-09T17:48:30.903" v="570"/>
          <ac:picMkLst>
            <pc:docMk/>
            <pc:sldMk cId="3844872485" sldId="263"/>
            <ac:picMk id="54" creationId="{FE6BA9E6-1D9E-4D30-B528-D49FA1342E4E}"/>
          </ac:picMkLst>
        </pc:picChg>
      </pc:sldChg>
      <pc:sldChg chg="modSp mod">
        <pc:chgData name="DENISE JOHN" userId="19fb6e7406b92eac" providerId="LiveId" clId="{9D5EEF55-4945-41BF-8254-21EA9AB19870}" dt="2023-10-09T17:29:51.119" v="173" actId="20577"/>
        <pc:sldMkLst>
          <pc:docMk/>
          <pc:sldMk cId="4174953522" sldId="264"/>
        </pc:sldMkLst>
        <pc:spChg chg="mod">
          <ac:chgData name="DENISE JOHN" userId="19fb6e7406b92eac" providerId="LiveId" clId="{9D5EEF55-4945-41BF-8254-21EA9AB19870}" dt="2023-10-09T17:29:51.119" v="173" actId="20577"/>
          <ac:spMkLst>
            <pc:docMk/>
            <pc:sldMk cId="4174953522" sldId="264"/>
            <ac:spMk id="3" creationId="{00000000-0000-0000-0000-000000000000}"/>
          </ac:spMkLst>
        </pc:spChg>
      </pc:sldChg>
      <pc:sldChg chg="addSp delSp modSp mod setBg delDesignElem">
        <pc:chgData name="DENISE JOHN" userId="19fb6e7406b92eac" providerId="LiveId" clId="{9D5EEF55-4945-41BF-8254-21EA9AB19870}" dt="2023-10-09T17:48:30.903" v="570"/>
        <pc:sldMkLst>
          <pc:docMk/>
          <pc:sldMk cId="3240913212" sldId="265"/>
        </pc:sldMkLst>
        <pc:spChg chg="mod">
          <ac:chgData name="DENISE JOHN" userId="19fb6e7406b92eac" providerId="LiveId" clId="{9D5EEF55-4945-41BF-8254-21EA9AB19870}" dt="2023-10-09T17:31:47.924" v="193" actId="27636"/>
          <ac:spMkLst>
            <pc:docMk/>
            <pc:sldMk cId="3240913212" sldId="265"/>
            <ac:spMk id="2" creationId="{00000000-0000-0000-0000-000000000000}"/>
          </ac:spMkLst>
        </pc:spChg>
        <pc:spChg chg="mod">
          <ac:chgData name="DENISE JOHN" userId="19fb6e7406b92eac" providerId="LiveId" clId="{9D5EEF55-4945-41BF-8254-21EA9AB19870}" dt="2023-10-09T17:31:32.985" v="190" actId="12"/>
          <ac:spMkLst>
            <pc:docMk/>
            <pc:sldMk cId="3240913212" sldId="265"/>
            <ac:spMk id="4" creationId="{00000000-0000-0000-0000-000000000000}"/>
          </ac:spMkLst>
        </pc:spChg>
        <pc:grpChg chg="add del">
          <ac:chgData name="DENISE JOHN" userId="19fb6e7406b92eac" providerId="LiveId" clId="{9D5EEF55-4945-41BF-8254-21EA9AB19870}" dt="2023-10-09T17:48:30.903" v="570"/>
          <ac:grpSpMkLst>
            <pc:docMk/>
            <pc:sldMk cId="3240913212" sldId="265"/>
            <ac:grpSpMk id="12" creationId="{A838DBA2-246D-4087-AE0A-6EA2B4B65AF3}"/>
          </ac:grpSpMkLst>
        </pc:grpChg>
        <pc:grpChg chg="add del">
          <ac:chgData name="DENISE JOHN" userId="19fb6e7406b92eac" providerId="LiveId" clId="{9D5EEF55-4945-41BF-8254-21EA9AB19870}" dt="2023-10-09T17:48:30.903" v="570"/>
          <ac:grpSpMkLst>
            <pc:docMk/>
            <pc:sldMk cId="3240913212" sldId="265"/>
            <ac:grpSpMk id="53" creationId="{74872A0B-8668-4500-9509-EAA581B26C24}"/>
          </ac:grpSpMkLst>
        </pc:grpChg>
        <pc:grpChg chg="add del">
          <ac:chgData name="DENISE JOHN" userId="19fb6e7406b92eac" providerId="LiveId" clId="{9D5EEF55-4945-41BF-8254-21EA9AB19870}" dt="2023-10-09T17:48:30.903" v="570"/>
          <ac:grpSpMkLst>
            <pc:docMk/>
            <pc:sldMk cId="3240913212" sldId="265"/>
            <ac:grpSpMk id="57" creationId="{240590EE-5428-41AA-95B2-96FCC1CE67A7}"/>
          </ac:grpSpMkLst>
        </pc:grpChg>
        <pc:picChg chg="add mod">
          <ac:chgData name="DENISE JOHN" userId="19fb6e7406b92eac" providerId="LiveId" clId="{9D5EEF55-4945-41BF-8254-21EA9AB19870}" dt="2023-09-28T00:14:56.392" v="24" actId="1076"/>
          <ac:picMkLst>
            <pc:docMk/>
            <pc:sldMk cId="3240913212" sldId="265"/>
            <ac:picMk id="6" creationId="{3248C9B3-1A85-41D2-1D7F-512AFC34D183}"/>
          </ac:picMkLst>
        </pc:picChg>
        <pc:picChg chg="add del">
          <ac:chgData name="DENISE JOHN" userId="19fb6e7406b92eac" providerId="LiveId" clId="{9D5EEF55-4945-41BF-8254-21EA9AB19870}" dt="2023-10-09T17:48:30.903" v="570"/>
          <ac:picMkLst>
            <pc:docMk/>
            <pc:sldMk cId="3240913212" sldId="265"/>
            <ac:picMk id="10" creationId="{59FACE42-44B0-4185-8ED4-9043A78C8600}"/>
          </ac:picMkLst>
        </pc:picChg>
      </pc:sldChg>
      <pc:sldChg chg="modSp mod">
        <pc:chgData name="DENISE JOHN" userId="19fb6e7406b92eac" providerId="LiveId" clId="{9D5EEF55-4945-41BF-8254-21EA9AB19870}" dt="2023-10-09T17:32:03.350" v="195" actId="207"/>
        <pc:sldMkLst>
          <pc:docMk/>
          <pc:sldMk cId="737256870" sldId="266"/>
        </pc:sldMkLst>
        <pc:spChg chg="mod">
          <ac:chgData name="DENISE JOHN" userId="19fb6e7406b92eac" providerId="LiveId" clId="{9D5EEF55-4945-41BF-8254-21EA9AB19870}" dt="2023-10-09T17:32:03.350" v="195" actId="207"/>
          <ac:spMkLst>
            <pc:docMk/>
            <pc:sldMk cId="737256870" sldId="266"/>
            <ac:spMk id="2" creationId="{00000000-0000-0000-0000-000000000000}"/>
          </ac:spMkLst>
        </pc:spChg>
        <pc:spChg chg="mod">
          <ac:chgData name="DENISE JOHN" userId="19fb6e7406b92eac" providerId="LiveId" clId="{9D5EEF55-4945-41BF-8254-21EA9AB19870}" dt="2023-10-09T17:31:58.598" v="194" actId="207"/>
          <ac:spMkLst>
            <pc:docMk/>
            <pc:sldMk cId="737256870" sldId="266"/>
            <ac:spMk id="3" creationId="{00000000-0000-0000-0000-000000000000}"/>
          </ac:spMkLst>
        </pc:spChg>
      </pc:sldChg>
      <pc:sldChg chg="modSp mod">
        <pc:chgData name="DENISE JOHN" userId="19fb6e7406b92eac" providerId="LiveId" clId="{9D5EEF55-4945-41BF-8254-21EA9AB19870}" dt="2023-10-09T17:32:16.735" v="197" actId="207"/>
        <pc:sldMkLst>
          <pc:docMk/>
          <pc:sldMk cId="638882087" sldId="267"/>
        </pc:sldMkLst>
        <pc:spChg chg="mod">
          <ac:chgData name="DENISE JOHN" userId="19fb6e7406b92eac" providerId="LiveId" clId="{9D5EEF55-4945-41BF-8254-21EA9AB19870}" dt="2023-10-09T17:32:16.735" v="197" actId="207"/>
          <ac:spMkLst>
            <pc:docMk/>
            <pc:sldMk cId="638882087" sldId="267"/>
            <ac:spMk id="2" creationId="{00000000-0000-0000-0000-000000000000}"/>
          </ac:spMkLst>
        </pc:spChg>
        <pc:spChg chg="mod">
          <ac:chgData name="DENISE JOHN" userId="19fb6e7406b92eac" providerId="LiveId" clId="{9D5EEF55-4945-41BF-8254-21EA9AB19870}" dt="2023-10-09T17:32:10.531" v="196" actId="207"/>
          <ac:spMkLst>
            <pc:docMk/>
            <pc:sldMk cId="638882087" sldId="267"/>
            <ac:spMk id="3" creationId="{00000000-0000-0000-0000-000000000000}"/>
          </ac:spMkLst>
        </pc:spChg>
      </pc:sldChg>
      <pc:sldChg chg="modSp mod">
        <pc:chgData name="DENISE JOHN" userId="19fb6e7406b92eac" providerId="LiveId" clId="{9D5EEF55-4945-41BF-8254-21EA9AB19870}" dt="2023-10-09T17:32:27.279" v="199" actId="207"/>
        <pc:sldMkLst>
          <pc:docMk/>
          <pc:sldMk cId="2237110930" sldId="268"/>
        </pc:sldMkLst>
        <pc:spChg chg="mod">
          <ac:chgData name="DENISE JOHN" userId="19fb6e7406b92eac" providerId="LiveId" clId="{9D5EEF55-4945-41BF-8254-21EA9AB19870}" dt="2023-10-09T17:32:27.279" v="199" actId="207"/>
          <ac:spMkLst>
            <pc:docMk/>
            <pc:sldMk cId="2237110930" sldId="268"/>
            <ac:spMk id="2" creationId="{00000000-0000-0000-0000-000000000000}"/>
          </ac:spMkLst>
        </pc:spChg>
        <pc:spChg chg="mod">
          <ac:chgData name="DENISE JOHN" userId="19fb6e7406b92eac" providerId="LiveId" clId="{9D5EEF55-4945-41BF-8254-21EA9AB19870}" dt="2023-10-09T17:32:22.670" v="198" actId="207"/>
          <ac:spMkLst>
            <pc:docMk/>
            <pc:sldMk cId="2237110930" sldId="268"/>
            <ac:spMk id="3" creationId="{00000000-0000-0000-0000-000000000000}"/>
          </ac:spMkLst>
        </pc:spChg>
      </pc:sldChg>
      <pc:sldChg chg="addSp delSp modSp mod setBg setClrOvrMap delDesignElem">
        <pc:chgData name="DENISE JOHN" userId="19fb6e7406b92eac" providerId="LiveId" clId="{9D5EEF55-4945-41BF-8254-21EA9AB19870}" dt="2023-10-09T17:48:30.903" v="570"/>
        <pc:sldMkLst>
          <pc:docMk/>
          <pc:sldMk cId="1595559025" sldId="269"/>
        </pc:sldMkLst>
        <pc:spChg chg="mod">
          <ac:chgData name="DENISE JOHN" userId="19fb6e7406b92eac" providerId="LiveId" clId="{9D5EEF55-4945-41BF-8254-21EA9AB19870}" dt="2023-09-28T00:15:28.421" v="26" actId="26606"/>
          <ac:spMkLst>
            <pc:docMk/>
            <pc:sldMk cId="1595559025" sldId="269"/>
            <ac:spMk id="2" creationId="{00000000-0000-0000-0000-000000000000}"/>
          </ac:spMkLst>
        </pc:spChg>
        <pc:spChg chg="mod">
          <ac:chgData name="DENISE JOHN" userId="19fb6e7406b92eac" providerId="LiveId" clId="{9D5EEF55-4945-41BF-8254-21EA9AB19870}" dt="2023-10-09T17:32:40.564" v="200" actId="255"/>
          <ac:spMkLst>
            <pc:docMk/>
            <pc:sldMk cId="1595559025" sldId="269"/>
            <ac:spMk id="3" creationId="{00000000-0000-0000-0000-000000000000}"/>
          </ac:spMkLst>
        </pc:spChg>
        <pc:spChg chg="mod">
          <ac:chgData name="DENISE JOHN" userId="19fb6e7406b92eac" providerId="LiveId" clId="{9D5EEF55-4945-41BF-8254-21EA9AB19870}" dt="2023-10-09T17:32:45.531" v="201" actId="255"/>
          <ac:spMkLst>
            <pc:docMk/>
            <pc:sldMk cId="1595559025" sldId="269"/>
            <ac:spMk id="4" creationId="{00000000-0000-0000-0000-000000000000}"/>
          </ac:spMkLst>
        </pc:spChg>
        <pc:spChg chg="mod">
          <ac:chgData name="DENISE JOHN" userId="19fb6e7406b92eac" providerId="LiveId" clId="{9D5EEF55-4945-41BF-8254-21EA9AB19870}" dt="2023-10-09T17:32:53.235" v="202" actId="255"/>
          <ac:spMkLst>
            <pc:docMk/>
            <pc:sldMk cId="1595559025" sldId="269"/>
            <ac:spMk id="5" creationId="{00000000-0000-0000-0000-000000000000}"/>
          </ac:spMkLst>
        </pc:spChg>
        <pc:spChg chg="add del">
          <ac:chgData name="DENISE JOHN" userId="19fb6e7406b92eac" providerId="LiveId" clId="{9D5EEF55-4945-41BF-8254-21EA9AB19870}" dt="2023-10-09T17:48:30.903" v="570"/>
          <ac:spMkLst>
            <pc:docMk/>
            <pc:sldMk cId="1595559025" sldId="269"/>
            <ac:spMk id="69" creationId="{D706AE2E-B17B-43A3-84F8-9C0FE9466CD5}"/>
          </ac:spMkLst>
        </pc:spChg>
        <pc:spChg chg="add del">
          <ac:chgData name="DENISE JOHN" userId="19fb6e7406b92eac" providerId="LiveId" clId="{9D5EEF55-4945-41BF-8254-21EA9AB19870}" dt="2023-10-09T17:48:30.903" v="570"/>
          <ac:spMkLst>
            <pc:docMk/>
            <pc:sldMk cId="1595559025" sldId="269"/>
            <ac:spMk id="129" creationId="{5B986EF0-8540-483D-9DDE-1F168FAAC78F}"/>
          </ac:spMkLst>
        </pc:spChg>
        <pc:grpChg chg="add del">
          <ac:chgData name="DENISE JOHN" userId="19fb6e7406b92eac" providerId="LiveId" clId="{9D5EEF55-4945-41BF-8254-21EA9AB19870}" dt="2023-10-09T17:48:30.903" v="570"/>
          <ac:grpSpMkLst>
            <pc:docMk/>
            <pc:sldMk cId="1595559025" sldId="269"/>
            <ac:grpSpMk id="13" creationId="{AB86F577-8905-4B21-8AF3-C1BB3433775D}"/>
          </ac:grpSpMkLst>
        </pc:grpChg>
        <pc:grpChg chg="add del">
          <ac:chgData name="DENISE JOHN" userId="19fb6e7406b92eac" providerId="LiveId" clId="{9D5EEF55-4945-41BF-8254-21EA9AB19870}" dt="2023-10-09T17:48:30.903" v="570"/>
          <ac:grpSpMkLst>
            <pc:docMk/>
            <pc:sldMk cId="1595559025" sldId="269"/>
            <ac:grpSpMk id="71" creationId="{CEFFB8CF-3E94-42D7-849C-841E7744B2C9}"/>
          </ac:grpSpMkLst>
        </pc:grpChg>
        <pc:picChg chg="add del">
          <ac:chgData name="DENISE JOHN" userId="19fb6e7406b92eac" providerId="LiveId" clId="{9D5EEF55-4945-41BF-8254-21EA9AB19870}" dt="2023-10-09T17:48:30.903" v="570"/>
          <ac:picMkLst>
            <pc:docMk/>
            <pc:sldMk cId="1595559025" sldId="269"/>
            <ac:picMk id="11" creationId="{678E285C-BE9E-45B7-A3EE-B9792DAE9917}"/>
          </ac:picMkLst>
        </pc:picChg>
        <pc:picChg chg="add del">
          <ac:chgData name="DENISE JOHN" userId="19fb6e7406b92eac" providerId="LiveId" clId="{9D5EEF55-4945-41BF-8254-21EA9AB19870}" dt="2023-10-09T17:48:30.903" v="570"/>
          <ac:picMkLst>
            <pc:docMk/>
            <pc:sldMk cId="1595559025" sldId="269"/>
            <ac:picMk id="127" creationId="{3631D3C9-4C1D-4B3A-A737-E6E780042405}"/>
          </ac:picMkLst>
        </pc:picChg>
      </pc:sldChg>
      <pc:sldChg chg="addSp delSp modSp mod setBg delDesignElem">
        <pc:chgData name="DENISE JOHN" userId="19fb6e7406b92eac" providerId="LiveId" clId="{9D5EEF55-4945-41BF-8254-21EA9AB19870}" dt="2023-10-09T17:54:16.571" v="601"/>
        <pc:sldMkLst>
          <pc:docMk/>
          <pc:sldMk cId="2180121628" sldId="270"/>
        </pc:sldMkLst>
        <pc:spChg chg="mod">
          <ac:chgData name="DENISE JOHN" userId="19fb6e7406b92eac" providerId="LiveId" clId="{9D5EEF55-4945-41BF-8254-21EA9AB19870}" dt="2023-09-28T00:16:11.774" v="30" actId="26606"/>
          <ac:spMkLst>
            <pc:docMk/>
            <pc:sldMk cId="2180121628" sldId="270"/>
            <ac:spMk id="2" creationId="{00000000-0000-0000-0000-000000000000}"/>
          </ac:spMkLst>
        </pc:spChg>
        <pc:spChg chg="mod">
          <ac:chgData name="DENISE JOHN" userId="19fb6e7406b92eac" providerId="LiveId" clId="{9D5EEF55-4945-41BF-8254-21EA9AB19870}" dt="2023-10-09T17:54:16.571" v="601"/>
          <ac:spMkLst>
            <pc:docMk/>
            <pc:sldMk cId="2180121628" sldId="270"/>
            <ac:spMk id="3" creationId="{00000000-0000-0000-0000-000000000000}"/>
          </ac:spMkLst>
        </pc:spChg>
        <pc:spChg chg="add del">
          <ac:chgData name="DENISE JOHN" userId="19fb6e7406b92eac" providerId="LiveId" clId="{9D5EEF55-4945-41BF-8254-21EA9AB19870}" dt="2023-10-09T17:48:30.903" v="570"/>
          <ac:spMkLst>
            <pc:docMk/>
            <pc:sldMk cId="2180121628" sldId="270"/>
            <ac:spMk id="51" creationId="{E978A47D-4F17-40FE-AB70-7AF78A9575EB}"/>
          </ac:spMkLst>
        </pc:spChg>
        <pc:grpChg chg="add del">
          <ac:chgData name="DENISE JOHN" userId="19fb6e7406b92eac" providerId="LiveId" clId="{9D5EEF55-4945-41BF-8254-21EA9AB19870}" dt="2023-10-09T17:48:30.903" v="570"/>
          <ac:grpSpMkLst>
            <pc:docMk/>
            <pc:sldMk cId="2180121628" sldId="270"/>
            <ac:grpSpMk id="10" creationId="{3BAEF7DA-43C4-4736-B5A3-B48E6125AB2D}"/>
          </ac:grpSpMkLst>
        </pc:grpChg>
        <pc:grpChg chg="add del">
          <ac:chgData name="DENISE JOHN" userId="19fb6e7406b92eac" providerId="LiveId" clId="{9D5EEF55-4945-41BF-8254-21EA9AB19870}" dt="2023-10-09T17:48:30.903" v="570"/>
          <ac:grpSpMkLst>
            <pc:docMk/>
            <pc:sldMk cId="2180121628" sldId="270"/>
            <ac:grpSpMk id="53" creationId="{85BE3A7E-6A3F-401E-A025-BBB8FDB8DD30}"/>
          </ac:grpSpMkLst>
        </pc:grpChg>
        <pc:grpChg chg="add del">
          <ac:chgData name="DENISE JOHN" userId="19fb6e7406b92eac" providerId="LiveId" clId="{9D5EEF55-4945-41BF-8254-21EA9AB19870}" dt="2023-10-09T17:48:30.903" v="570"/>
          <ac:grpSpMkLst>
            <pc:docMk/>
            <pc:sldMk cId="2180121628" sldId="270"/>
            <ac:grpSpMk id="84" creationId="{F4E035BE-9FF4-43D3-BC25-CF582D7FF85E}"/>
          </ac:grpSpMkLst>
        </pc:grpChg>
        <pc:picChg chg="add del">
          <ac:chgData name="DENISE JOHN" userId="19fb6e7406b92eac" providerId="LiveId" clId="{9D5EEF55-4945-41BF-8254-21EA9AB19870}" dt="2023-10-09T17:48:30.903" v="570"/>
          <ac:picMkLst>
            <pc:docMk/>
            <pc:sldMk cId="2180121628" sldId="270"/>
            <ac:picMk id="8" creationId="{9FBB3149-8289-4060-BB01-ED3047C53146}"/>
          </ac:picMkLst>
        </pc:picChg>
        <pc:cxnChg chg="add del">
          <ac:chgData name="DENISE JOHN" userId="19fb6e7406b92eac" providerId="LiveId" clId="{9D5EEF55-4945-41BF-8254-21EA9AB19870}" dt="2023-10-09T17:48:30.903" v="570"/>
          <ac:cxnSpMkLst>
            <pc:docMk/>
            <pc:sldMk cId="2180121628" sldId="270"/>
            <ac:cxnSpMk id="82" creationId="{085ECEC0-FF5D-4348-92C7-1EA7C61E770C}"/>
          </ac:cxnSpMkLst>
        </pc:cxnChg>
      </pc:sldChg>
      <pc:sldChg chg="modSp new mod">
        <pc:chgData name="DENISE JOHN" userId="19fb6e7406b92eac" providerId="LiveId" clId="{9D5EEF55-4945-41BF-8254-21EA9AB19870}" dt="2023-10-09T17:54:43.553" v="607"/>
        <pc:sldMkLst>
          <pc:docMk/>
          <pc:sldMk cId="3309392828" sldId="271"/>
        </pc:sldMkLst>
        <pc:spChg chg="mod">
          <ac:chgData name="DENISE JOHN" userId="19fb6e7406b92eac" providerId="LiveId" clId="{9D5EEF55-4945-41BF-8254-21EA9AB19870}" dt="2023-10-09T17:54:43.553" v="607"/>
          <ac:spMkLst>
            <pc:docMk/>
            <pc:sldMk cId="3309392828" sldId="271"/>
            <ac:spMk id="2" creationId="{9712C742-A8B5-6881-6DC4-DF9EC201B716}"/>
          </ac:spMkLst>
        </pc:spChg>
        <pc:spChg chg="mod">
          <ac:chgData name="DENISE JOHN" userId="19fb6e7406b92eac" providerId="LiveId" clId="{9D5EEF55-4945-41BF-8254-21EA9AB19870}" dt="2023-10-09T17:54:43.553" v="607"/>
          <ac:spMkLst>
            <pc:docMk/>
            <pc:sldMk cId="3309392828" sldId="271"/>
            <ac:spMk id="3" creationId="{B07831FD-5727-5282-F93D-C98634373166}"/>
          </ac:spMkLst>
        </pc:spChg>
      </pc:sldChg>
      <pc:sldChg chg="addSp delSp modSp new del mod modTransition setBg setFolMasterObjs modClrScheme chgLayout">
        <pc:chgData name="DENISE JOHN" userId="19fb6e7406b92eac" providerId="LiveId" clId="{9D5EEF55-4945-41BF-8254-21EA9AB19870}" dt="2023-10-09T18:01:15.138" v="862" actId="2696"/>
        <pc:sldMkLst>
          <pc:docMk/>
          <pc:sldMk cId="768131086" sldId="272"/>
        </pc:sldMkLst>
        <pc:spChg chg="add del mod">
          <ac:chgData name="DENISE JOHN" userId="19fb6e7406b92eac" providerId="LiveId" clId="{9D5EEF55-4945-41BF-8254-21EA9AB19870}" dt="2023-10-09T17:51:23.834" v="583" actId="21"/>
          <ac:spMkLst>
            <pc:docMk/>
            <pc:sldMk cId="768131086" sldId="272"/>
            <ac:spMk id="2" creationId="{35CAFE05-CAD5-5F41-B59C-9D588D3C3FD8}"/>
          </ac:spMkLst>
        </pc:spChg>
        <pc:spChg chg="add del mod">
          <ac:chgData name="DENISE JOHN" userId="19fb6e7406b92eac" providerId="LiveId" clId="{9D5EEF55-4945-41BF-8254-21EA9AB19870}" dt="2023-10-09T17:58:15.671" v="853" actId="14100"/>
          <ac:spMkLst>
            <pc:docMk/>
            <pc:sldMk cId="768131086" sldId="272"/>
            <ac:spMk id="3" creationId="{F6229F5B-1C25-DE81-3263-0D0DB9B530CB}"/>
          </ac:spMkLst>
        </pc:spChg>
        <pc:spChg chg="add del">
          <ac:chgData name="DENISE JOHN" userId="19fb6e7406b92eac" providerId="LiveId" clId="{9D5EEF55-4945-41BF-8254-21EA9AB19870}" dt="2023-10-09T17:55:17.034" v="609" actId="26606"/>
          <ac:spMkLst>
            <pc:docMk/>
            <pc:sldMk cId="768131086" sldId="272"/>
            <ac:spMk id="5" creationId="{EAC88772-6DB3-49EC-9C8A-A0B46ACE37A3}"/>
          </ac:spMkLst>
        </pc:spChg>
        <pc:spChg chg="add del">
          <ac:chgData name="DENISE JOHN" userId="19fb6e7406b92eac" providerId="LiveId" clId="{9D5EEF55-4945-41BF-8254-21EA9AB19870}" dt="2023-10-09T17:55:17.034" v="609" actId="26606"/>
          <ac:spMkLst>
            <pc:docMk/>
            <pc:sldMk cId="768131086" sldId="272"/>
            <ac:spMk id="6" creationId="{17A3DD84-FAA5-438A-8462-D1E01EA0D624}"/>
          </ac:spMkLst>
        </pc:spChg>
        <pc:spChg chg="add del">
          <ac:chgData name="DENISE JOHN" userId="19fb6e7406b92eac" providerId="LiveId" clId="{9D5EEF55-4945-41BF-8254-21EA9AB19870}" dt="2023-10-09T17:49:16.939" v="578" actId="26606"/>
          <ac:spMkLst>
            <pc:docMk/>
            <pc:sldMk cId="768131086" sldId="272"/>
            <ac:spMk id="8" creationId="{E978A47D-4F17-40FE-AB70-7AF78A9575EB}"/>
          </ac:spMkLst>
        </pc:spChg>
        <pc:spChg chg="add del">
          <ac:chgData name="DENISE JOHN" userId="19fb6e7406b92eac" providerId="LiveId" clId="{9D5EEF55-4945-41BF-8254-21EA9AB19870}" dt="2023-10-09T17:55:24.303" v="611" actId="26606"/>
          <ac:spMkLst>
            <pc:docMk/>
            <pc:sldMk cId="768131086" sldId="272"/>
            <ac:spMk id="38" creationId="{B61375F2-60B1-44ED-B60A-019C4BD5A62A}"/>
          </ac:spMkLst>
        </pc:spChg>
        <pc:spChg chg="add">
          <ac:chgData name="DENISE JOHN" userId="19fb6e7406b92eac" providerId="LiveId" clId="{9D5EEF55-4945-41BF-8254-21EA9AB19870}" dt="2023-10-09T17:55:24.319" v="612" actId="26606"/>
          <ac:spMkLst>
            <pc:docMk/>
            <pc:sldMk cId="768131086" sldId="272"/>
            <ac:spMk id="55" creationId="{E978A47D-4F17-40FE-AB70-7AF78A9575EB}"/>
          </ac:spMkLst>
        </pc:spChg>
        <pc:grpChg chg="add del">
          <ac:chgData name="DENISE JOHN" userId="19fb6e7406b92eac" providerId="LiveId" clId="{9D5EEF55-4945-41BF-8254-21EA9AB19870}" dt="2023-10-09T17:49:16.939" v="578" actId="26606"/>
          <ac:grpSpMkLst>
            <pc:docMk/>
            <pc:sldMk cId="768131086" sldId="272"/>
            <ac:grpSpMk id="10" creationId="{85BE3A7E-6A3F-401E-A025-BBB8FDB8DD30}"/>
          </ac:grpSpMkLst>
        </pc:grpChg>
        <pc:grpChg chg="add del">
          <ac:chgData name="DENISE JOHN" userId="19fb6e7406b92eac" providerId="LiveId" clId="{9D5EEF55-4945-41BF-8254-21EA9AB19870}" dt="2023-10-09T17:49:16.939" v="578" actId="26606"/>
          <ac:grpSpMkLst>
            <pc:docMk/>
            <pc:sldMk cId="768131086" sldId="272"/>
            <ac:grpSpMk id="41" creationId="{F4E035BE-9FF4-43D3-BC25-CF582D7FF85E}"/>
          </ac:grpSpMkLst>
        </pc:grpChg>
        <pc:grpChg chg="add del">
          <ac:chgData name="DENISE JOHN" userId="19fb6e7406b92eac" providerId="LiveId" clId="{9D5EEF55-4945-41BF-8254-21EA9AB19870}" dt="2023-10-09T17:55:24.303" v="611" actId="26606"/>
          <ac:grpSpMkLst>
            <pc:docMk/>
            <pc:sldMk cId="768131086" sldId="272"/>
            <ac:grpSpMk id="50" creationId="{4ADB9295-9645-4BF2-ADFD-75800B7FAD06}"/>
          </ac:grpSpMkLst>
        </pc:grpChg>
        <pc:grpChg chg="add del">
          <ac:chgData name="DENISE JOHN" userId="19fb6e7406b92eac" providerId="LiveId" clId="{9D5EEF55-4945-41BF-8254-21EA9AB19870}" dt="2023-10-09T17:55:24.303" v="611" actId="26606"/>
          <ac:grpSpMkLst>
            <pc:docMk/>
            <pc:sldMk cId="768131086" sldId="272"/>
            <ac:grpSpMk id="52" creationId="{B485B3F6-654D-4842-A2DE-677D12FED460}"/>
          </ac:grpSpMkLst>
        </pc:grpChg>
        <pc:grpChg chg="add">
          <ac:chgData name="DENISE JOHN" userId="19fb6e7406b92eac" providerId="LiveId" clId="{9D5EEF55-4945-41BF-8254-21EA9AB19870}" dt="2023-10-09T17:55:24.319" v="612" actId="26606"/>
          <ac:grpSpMkLst>
            <pc:docMk/>
            <pc:sldMk cId="768131086" sldId="272"/>
            <ac:grpSpMk id="56" creationId="{85BE3A7E-6A3F-401E-A025-BBB8FDB8DD30}"/>
          </ac:grpSpMkLst>
        </pc:grpChg>
        <pc:grpChg chg="add">
          <ac:chgData name="DENISE JOHN" userId="19fb6e7406b92eac" providerId="LiveId" clId="{9D5EEF55-4945-41BF-8254-21EA9AB19870}" dt="2023-10-09T17:55:24.319" v="612" actId="26606"/>
          <ac:grpSpMkLst>
            <pc:docMk/>
            <pc:sldMk cId="768131086" sldId="272"/>
            <ac:grpSpMk id="85" creationId="{F4E035BE-9FF4-43D3-BC25-CF582D7FF85E}"/>
          </ac:grpSpMkLst>
        </pc:grpChg>
        <pc:cxnChg chg="add del">
          <ac:chgData name="DENISE JOHN" userId="19fb6e7406b92eac" providerId="LiveId" clId="{9D5EEF55-4945-41BF-8254-21EA9AB19870}" dt="2023-10-09T17:55:17.034" v="609" actId="26606"/>
          <ac:cxnSpMkLst>
            <pc:docMk/>
            <pc:sldMk cId="768131086" sldId="272"/>
            <ac:cxnSpMk id="12" creationId="{46640D31-0CFD-4B3F-AE95-530AA5174FEB}"/>
          </ac:cxnSpMkLst>
        </pc:cxnChg>
        <pc:cxnChg chg="add del">
          <ac:chgData name="DENISE JOHN" userId="19fb6e7406b92eac" providerId="LiveId" clId="{9D5EEF55-4945-41BF-8254-21EA9AB19870}" dt="2023-10-09T17:49:16.939" v="578" actId="26606"/>
          <ac:cxnSpMkLst>
            <pc:docMk/>
            <pc:sldMk cId="768131086" sldId="272"/>
            <ac:cxnSpMk id="39" creationId="{085ECEC0-FF5D-4348-92C7-1EA7C61E770C}"/>
          </ac:cxnSpMkLst>
        </pc:cxnChg>
        <pc:cxnChg chg="add">
          <ac:chgData name="DENISE JOHN" userId="19fb6e7406b92eac" providerId="LiveId" clId="{9D5EEF55-4945-41BF-8254-21EA9AB19870}" dt="2023-10-09T17:55:24.319" v="612" actId="26606"/>
          <ac:cxnSpMkLst>
            <pc:docMk/>
            <pc:sldMk cId="768131086" sldId="272"/>
            <ac:cxnSpMk id="84" creationId="{085ECEC0-FF5D-4348-92C7-1EA7C61E770C}"/>
          </ac:cxnSpMkLst>
        </pc:cxnChg>
      </pc:sldChg>
      <pc:sldChg chg="delSp modSp new mod setBg">
        <pc:chgData name="DENISE JOHN" userId="19fb6e7406b92eac" providerId="LiveId" clId="{9D5EEF55-4945-41BF-8254-21EA9AB19870}" dt="2023-10-09T18:05:47.440" v="1016" actId="113"/>
        <pc:sldMkLst>
          <pc:docMk/>
          <pc:sldMk cId="2980976459" sldId="273"/>
        </pc:sldMkLst>
        <pc:spChg chg="del">
          <ac:chgData name="DENISE JOHN" userId="19fb6e7406b92eac" providerId="LiveId" clId="{9D5EEF55-4945-41BF-8254-21EA9AB19870}" dt="2023-10-09T18:02:42.560" v="864" actId="21"/>
          <ac:spMkLst>
            <pc:docMk/>
            <pc:sldMk cId="2980976459" sldId="273"/>
            <ac:spMk id="2" creationId="{BF9684EB-AA9F-12D2-042F-4A8B3C6EBC3C}"/>
          </ac:spMkLst>
        </pc:spChg>
        <pc:spChg chg="mod">
          <ac:chgData name="DENISE JOHN" userId="19fb6e7406b92eac" providerId="LiveId" clId="{9D5EEF55-4945-41BF-8254-21EA9AB19870}" dt="2023-10-09T18:05:47.440" v="1016" actId="113"/>
          <ac:spMkLst>
            <pc:docMk/>
            <pc:sldMk cId="2980976459" sldId="273"/>
            <ac:spMk id="3" creationId="{7346D3C1-F1E9-3EE0-CD8B-1C2DAC6A09EA}"/>
          </ac:spMkLst>
        </pc:spChg>
      </pc:sldChg>
      <pc:sldChg chg="delSp modSp new mod">
        <pc:chgData name="DENISE JOHN" userId="19fb6e7406b92eac" providerId="LiveId" clId="{9D5EEF55-4945-41BF-8254-21EA9AB19870}" dt="2023-10-09T18:01:23.912" v="863" actId="255"/>
        <pc:sldMkLst>
          <pc:docMk/>
          <pc:sldMk cId="2232026183" sldId="274"/>
        </pc:sldMkLst>
        <pc:spChg chg="del">
          <ac:chgData name="DENISE JOHN" userId="19fb6e7406b92eac" providerId="LiveId" clId="{9D5EEF55-4945-41BF-8254-21EA9AB19870}" dt="2023-10-09T18:00:29.738" v="857" actId="21"/>
          <ac:spMkLst>
            <pc:docMk/>
            <pc:sldMk cId="2232026183" sldId="274"/>
            <ac:spMk id="2" creationId="{5E8D93D3-55FC-DD55-00EF-D68F48DA13B3}"/>
          </ac:spMkLst>
        </pc:spChg>
        <pc:spChg chg="mod">
          <ac:chgData name="DENISE JOHN" userId="19fb6e7406b92eac" providerId="LiveId" clId="{9D5EEF55-4945-41BF-8254-21EA9AB19870}" dt="2023-10-09T18:01:23.912" v="863" actId="255"/>
          <ac:spMkLst>
            <pc:docMk/>
            <pc:sldMk cId="2232026183" sldId="274"/>
            <ac:spMk id="3" creationId="{857FD381-51AA-AE9D-33D7-982039E597BD}"/>
          </ac:spMkLst>
        </pc:spChg>
      </pc:sldChg>
      <pc:sldChg chg="delSp modSp new mod setBg">
        <pc:chgData name="DENISE JOHN" userId="19fb6e7406b92eac" providerId="LiveId" clId="{9D5EEF55-4945-41BF-8254-21EA9AB19870}" dt="2023-10-09T18:15:36.354" v="1758" actId="20577"/>
        <pc:sldMkLst>
          <pc:docMk/>
          <pc:sldMk cId="792782487" sldId="275"/>
        </pc:sldMkLst>
        <pc:spChg chg="del">
          <ac:chgData name="DENISE JOHN" userId="19fb6e7406b92eac" providerId="LiveId" clId="{9D5EEF55-4945-41BF-8254-21EA9AB19870}" dt="2023-10-09T18:06:46.573" v="1020" actId="21"/>
          <ac:spMkLst>
            <pc:docMk/>
            <pc:sldMk cId="792782487" sldId="275"/>
            <ac:spMk id="2" creationId="{4E8BA7A1-2AA9-C953-69B9-B41FBD664C96}"/>
          </ac:spMkLst>
        </pc:spChg>
        <pc:spChg chg="mod">
          <ac:chgData name="DENISE JOHN" userId="19fb6e7406b92eac" providerId="LiveId" clId="{9D5EEF55-4945-41BF-8254-21EA9AB19870}" dt="2023-10-09T18:15:36.354" v="1758" actId="20577"/>
          <ac:spMkLst>
            <pc:docMk/>
            <pc:sldMk cId="792782487" sldId="275"/>
            <ac:spMk id="3" creationId="{318D53BE-D9AC-F94B-BB76-1627EE564C70}"/>
          </ac:spMkLst>
        </pc:spChg>
      </pc:sldChg>
      <pc:sldChg chg="delSp modSp new mod">
        <pc:chgData name="DENISE JOHN" userId="19fb6e7406b92eac" providerId="LiveId" clId="{9D5EEF55-4945-41BF-8254-21EA9AB19870}" dt="2023-10-09T18:13:34.557" v="1740" actId="20577"/>
        <pc:sldMkLst>
          <pc:docMk/>
          <pc:sldMk cId="782607115" sldId="276"/>
        </pc:sldMkLst>
        <pc:spChg chg="del">
          <ac:chgData name="DENISE JOHN" userId="19fb6e7406b92eac" providerId="LiveId" clId="{9D5EEF55-4945-41BF-8254-21EA9AB19870}" dt="2023-10-09T18:09:27.035" v="1213" actId="21"/>
          <ac:spMkLst>
            <pc:docMk/>
            <pc:sldMk cId="782607115" sldId="276"/>
            <ac:spMk id="2" creationId="{C61D7BD3-8692-E7F2-6DD7-D7EEDD517319}"/>
          </ac:spMkLst>
        </pc:spChg>
        <pc:spChg chg="mod">
          <ac:chgData name="DENISE JOHN" userId="19fb6e7406b92eac" providerId="LiveId" clId="{9D5EEF55-4945-41BF-8254-21EA9AB19870}" dt="2023-10-09T18:13:34.557" v="1740" actId="20577"/>
          <ac:spMkLst>
            <pc:docMk/>
            <pc:sldMk cId="782607115" sldId="276"/>
            <ac:spMk id="3" creationId="{4AF4139B-3B9A-988E-8ED9-8100DFB81F6D}"/>
          </ac:spMkLst>
        </pc:spChg>
      </pc:sldChg>
      <pc:sldChg chg="modSp new mod">
        <pc:chgData name="DENISE JOHN" userId="19fb6e7406b92eac" providerId="LiveId" clId="{9D5EEF55-4945-41BF-8254-21EA9AB19870}" dt="2023-10-09T18:17:56.534" v="1880" actId="207"/>
        <pc:sldMkLst>
          <pc:docMk/>
          <pc:sldMk cId="1278824597" sldId="277"/>
        </pc:sldMkLst>
        <pc:spChg chg="mod">
          <ac:chgData name="DENISE JOHN" userId="19fb6e7406b92eac" providerId="LiveId" clId="{9D5EEF55-4945-41BF-8254-21EA9AB19870}" dt="2023-10-09T18:17:56.534" v="1880" actId="207"/>
          <ac:spMkLst>
            <pc:docMk/>
            <pc:sldMk cId="1278824597" sldId="277"/>
            <ac:spMk id="2" creationId="{CD0F548D-A5AB-54C4-1451-80DDC10855B4}"/>
          </ac:spMkLst>
        </pc:spChg>
        <pc:spChg chg="mod">
          <ac:chgData name="DENISE JOHN" userId="19fb6e7406b92eac" providerId="LiveId" clId="{9D5EEF55-4945-41BF-8254-21EA9AB19870}" dt="2023-10-09T18:17:48.658" v="1879" actId="20577"/>
          <ac:spMkLst>
            <pc:docMk/>
            <pc:sldMk cId="1278824597" sldId="277"/>
            <ac:spMk id="3" creationId="{1405D057-0125-78B9-3D69-58225CD26126}"/>
          </ac:spMkLst>
        </pc:spChg>
      </pc:sldChg>
    </pc:docChg>
  </pc:docChgLst>
  <pc:docChgLst>
    <pc:chgData name="DENISE JOHN" userId="19fb6e7406b92eac" providerId="LiveId" clId="{5BCF75B6-176F-4412-A7F8-4B1210871402}"/>
    <pc:docChg chg="custSel modSld">
      <pc:chgData name="DENISE JOHN" userId="19fb6e7406b92eac" providerId="LiveId" clId="{5BCF75B6-176F-4412-A7F8-4B1210871402}" dt="2023-11-11T22:01:01.985" v="66" actId="207"/>
      <pc:docMkLst>
        <pc:docMk/>
      </pc:docMkLst>
      <pc:sldChg chg="modSp mod">
        <pc:chgData name="DENISE JOHN" userId="19fb6e7406b92eac" providerId="LiveId" clId="{5BCF75B6-176F-4412-A7F8-4B1210871402}" dt="2023-11-11T21:58:11.975" v="48" actId="14100"/>
        <pc:sldMkLst>
          <pc:docMk/>
          <pc:sldMk cId="1092187125" sldId="260"/>
        </pc:sldMkLst>
        <pc:spChg chg="mod">
          <ac:chgData name="DENISE JOHN" userId="19fb6e7406b92eac" providerId="LiveId" clId="{5BCF75B6-176F-4412-A7F8-4B1210871402}" dt="2023-11-11T21:58:11.975" v="48" actId="14100"/>
          <ac:spMkLst>
            <pc:docMk/>
            <pc:sldMk cId="1092187125" sldId="260"/>
            <ac:spMk id="2" creationId="{00000000-0000-0000-0000-000000000000}"/>
          </ac:spMkLst>
        </pc:spChg>
      </pc:sldChg>
      <pc:sldChg chg="addSp modSp mod setBg setClrOvrMap">
        <pc:chgData name="DENISE JOHN" userId="19fb6e7406b92eac" providerId="LiveId" clId="{5BCF75B6-176F-4412-A7F8-4B1210871402}" dt="2023-11-11T21:59:26.665" v="50" actId="26606"/>
        <pc:sldMkLst>
          <pc:docMk/>
          <pc:sldMk cId="1595559025" sldId="269"/>
        </pc:sldMkLst>
        <pc:spChg chg="mod">
          <ac:chgData name="DENISE JOHN" userId="19fb6e7406b92eac" providerId="LiveId" clId="{5BCF75B6-176F-4412-A7F8-4B1210871402}" dt="2023-11-11T21:59:26.665" v="50" actId="26606"/>
          <ac:spMkLst>
            <pc:docMk/>
            <pc:sldMk cId="1595559025" sldId="269"/>
            <ac:spMk id="2" creationId="{00000000-0000-0000-0000-000000000000}"/>
          </ac:spMkLst>
        </pc:spChg>
        <pc:spChg chg="mod">
          <ac:chgData name="DENISE JOHN" userId="19fb6e7406b92eac" providerId="LiveId" clId="{5BCF75B6-176F-4412-A7F8-4B1210871402}" dt="2023-11-11T21:59:26.665" v="50" actId="26606"/>
          <ac:spMkLst>
            <pc:docMk/>
            <pc:sldMk cId="1595559025" sldId="269"/>
            <ac:spMk id="3" creationId="{00000000-0000-0000-0000-000000000000}"/>
          </ac:spMkLst>
        </pc:spChg>
        <pc:spChg chg="mod">
          <ac:chgData name="DENISE JOHN" userId="19fb6e7406b92eac" providerId="LiveId" clId="{5BCF75B6-176F-4412-A7F8-4B1210871402}" dt="2023-11-11T21:59:26.665" v="50" actId="26606"/>
          <ac:spMkLst>
            <pc:docMk/>
            <pc:sldMk cId="1595559025" sldId="269"/>
            <ac:spMk id="4" creationId="{00000000-0000-0000-0000-000000000000}"/>
          </ac:spMkLst>
        </pc:spChg>
        <pc:spChg chg="mod">
          <ac:chgData name="DENISE JOHN" userId="19fb6e7406b92eac" providerId="LiveId" clId="{5BCF75B6-176F-4412-A7F8-4B1210871402}" dt="2023-11-11T21:59:26.665" v="50" actId="26606"/>
          <ac:spMkLst>
            <pc:docMk/>
            <pc:sldMk cId="1595559025" sldId="269"/>
            <ac:spMk id="5" creationId="{00000000-0000-0000-0000-000000000000}"/>
          </ac:spMkLst>
        </pc:spChg>
        <pc:spChg chg="add">
          <ac:chgData name="DENISE JOHN" userId="19fb6e7406b92eac" providerId="LiveId" clId="{5BCF75B6-176F-4412-A7F8-4B1210871402}" dt="2023-11-11T21:59:26.665" v="50" actId="26606"/>
          <ac:spMkLst>
            <pc:docMk/>
            <pc:sldMk cId="1595559025" sldId="269"/>
            <ac:spMk id="8" creationId="{BC3E363D-4793-4E9B-88F5-58007346CFBE}"/>
          </ac:spMkLst>
        </pc:spChg>
        <pc:picChg chg="add">
          <ac:chgData name="DENISE JOHN" userId="19fb6e7406b92eac" providerId="LiveId" clId="{5BCF75B6-176F-4412-A7F8-4B1210871402}" dt="2023-11-11T21:59:26.665" v="50" actId="26606"/>
          <ac:picMkLst>
            <pc:docMk/>
            <pc:sldMk cId="1595559025" sldId="269"/>
            <ac:picMk id="7" creationId="{43BCD4D4-0FCB-418E-9D58-033B2DB4157F}"/>
          </ac:picMkLst>
        </pc:picChg>
        <pc:picChg chg="add">
          <ac:chgData name="DENISE JOHN" userId="19fb6e7406b92eac" providerId="LiveId" clId="{5BCF75B6-176F-4412-A7F8-4B1210871402}" dt="2023-11-11T21:59:26.665" v="50" actId="26606"/>
          <ac:picMkLst>
            <pc:docMk/>
            <pc:sldMk cId="1595559025" sldId="269"/>
            <ac:picMk id="15" creationId="{AA3F2319-3466-4D84-ABE4-77BC773F35D1}"/>
          </ac:picMkLst>
        </pc:picChg>
      </pc:sldChg>
      <pc:sldChg chg="addSp modSp mod setBg">
        <pc:chgData name="DENISE JOHN" userId="19fb6e7406b92eac" providerId="LiveId" clId="{5BCF75B6-176F-4412-A7F8-4B1210871402}" dt="2023-11-11T22:01:01.985" v="66" actId="207"/>
        <pc:sldMkLst>
          <pc:docMk/>
          <pc:sldMk cId="2180121628" sldId="270"/>
        </pc:sldMkLst>
        <pc:spChg chg="mod">
          <ac:chgData name="DENISE JOHN" userId="19fb6e7406b92eac" providerId="LiveId" clId="{5BCF75B6-176F-4412-A7F8-4B1210871402}" dt="2023-11-11T22:00:22.781" v="55" actId="122"/>
          <ac:spMkLst>
            <pc:docMk/>
            <pc:sldMk cId="2180121628" sldId="270"/>
            <ac:spMk id="2" creationId="{00000000-0000-0000-0000-000000000000}"/>
          </ac:spMkLst>
        </pc:spChg>
        <pc:spChg chg="mod">
          <ac:chgData name="DENISE JOHN" userId="19fb6e7406b92eac" providerId="LiveId" clId="{5BCF75B6-176F-4412-A7F8-4B1210871402}" dt="2023-11-11T22:01:01.985" v="66" actId="207"/>
          <ac:spMkLst>
            <pc:docMk/>
            <pc:sldMk cId="2180121628" sldId="270"/>
            <ac:spMk id="3" creationId="{00000000-0000-0000-0000-000000000000}"/>
          </ac:spMkLst>
        </pc:spChg>
        <pc:grpChg chg="add">
          <ac:chgData name="DENISE JOHN" userId="19fb6e7406b92eac" providerId="LiveId" clId="{5BCF75B6-176F-4412-A7F8-4B1210871402}" dt="2023-11-11T21:59:52.799" v="51" actId="26606"/>
          <ac:grpSpMkLst>
            <pc:docMk/>
            <pc:sldMk cId="2180121628" sldId="270"/>
            <ac:grpSpMk id="11" creationId="{A838DBA2-246D-4087-AE0A-6EA2B4B65AF3}"/>
          </ac:grpSpMkLst>
        </pc:grpChg>
        <pc:grpChg chg="add">
          <ac:chgData name="DENISE JOHN" userId="19fb6e7406b92eac" providerId="LiveId" clId="{5BCF75B6-176F-4412-A7F8-4B1210871402}" dt="2023-11-11T21:59:52.799" v="51" actId="26606"/>
          <ac:grpSpMkLst>
            <pc:docMk/>
            <pc:sldMk cId="2180121628" sldId="270"/>
            <ac:grpSpMk id="52" creationId="{8E1DDAD8-1D10-4640-A034-BE90015E37B6}"/>
          </ac:grpSpMkLst>
        </pc:grpChg>
        <pc:grpChg chg="add">
          <ac:chgData name="DENISE JOHN" userId="19fb6e7406b92eac" providerId="LiveId" clId="{5BCF75B6-176F-4412-A7F8-4B1210871402}" dt="2023-11-11T21:59:52.799" v="51" actId="26606"/>
          <ac:grpSpMkLst>
            <pc:docMk/>
            <pc:sldMk cId="2180121628" sldId="270"/>
            <ac:grpSpMk id="56" creationId="{FD642FB6-2808-4BC5-AE0B-7302C24B78A5}"/>
          </ac:grpSpMkLst>
        </pc:grpChg>
        <pc:picChg chg="add">
          <ac:chgData name="DENISE JOHN" userId="19fb6e7406b92eac" providerId="LiveId" clId="{5BCF75B6-176F-4412-A7F8-4B1210871402}" dt="2023-11-11T21:59:52.799" v="51" actId="26606"/>
          <ac:picMkLst>
            <pc:docMk/>
            <pc:sldMk cId="2180121628" sldId="270"/>
            <ac:picMk id="5" creationId="{8DA1DC61-1B5B-DFAE-81C4-8298FB6A093B}"/>
          </ac:picMkLst>
        </pc:picChg>
        <pc:picChg chg="add">
          <ac:chgData name="DENISE JOHN" userId="19fb6e7406b92eac" providerId="LiveId" clId="{5BCF75B6-176F-4412-A7F8-4B1210871402}" dt="2023-11-11T21:59:52.799" v="51" actId="26606"/>
          <ac:picMkLst>
            <pc:docMk/>
            <pc:sldMk cId="2180121628" sldId="270"/>
            <ac:picMk id="9" creationId="{59FACE42-44B0-4185-8ED4-9043A78C8600}"/>
          </ac:picMkLst>
        </pc:picChg>
      </pc:sldChg>
      <pc:sldChg chg="modSp">
        <pc:chgData name="DENISE JOHN" userId="19fb6e7406b92eac" providerId="LiveId" clId="{5BCF75B6-176F-4412-A7F8-4B1210871402}" dt="2023-11-11T21:59:21.060" v="49"/>
        <pc:sldMkLst>
          <pc:docMk/>
          <pc:sldMk cId="3309392828" sldId="271"/>
        </pc:sldMkLst>
        <pc:spChg chg="mod">
          <ac:chgData name="DENISE JOHN" userId="19fb6e7406b92eac" providerId="LiveId" clId="{5BCF75B6-176F-4412-A7F8-4B1210871402}" dt="2023-11-11T21:59:21.060" v="49"/>
          <ac:spMkLst>
            <pc:docMk/>
            <pc:sldMk cId="3309392828" sldId="271"/>
            <ac:spMk id="2" creationId="{9712C742-A8B5-6881-6DC4-DF9EC201B716}"/>
          </ac:spMkLst>
        </pc:spChg>
        <pc:spChg chg="mod">
          <ac:chgData name="DENISE JOHN" userId="19fb6e7406b92eac" providerId="LiveId" clId="{5BCF75B6-176F-4412-A7F8-4B1210871402}" dt="2023-11-11T21:59:21.060" v="49"/>
          <ac:spMkLst>
            <pc:docMk/>
            <pc:sldMk cId="3309392828" sldId="271"/>
            <ac:spMk id="3" creationId="{B07831FD-5727-5282-F93D-C98634373166}"/>
          </ac:spMkLst>
        </pc:spChg>
      </pc:sldChg>
      <pc:sldChg chg="modSp mod">
        <pc:chgData name="DENISE JOHN" userId="19fb6e7406b92eac" providerId="LiveId" clId="{5BCF75B6-176F-4412-A7F8-4B1210871402}" dt="2023-11-11T21:55:47.200" v="38" actId="14100"/>
        <pc:sldMkLst>
          <pc:docMk/>
          <pc:sldMk cId="2232026183" sldId="274"/>
        </pc:sldMkLst>
        <pc:spChg chg="mod">
          <ac:chgData name="DENISE JOHN" userId="19fb6e7406b92eac" providerId="LiveId" clId="{5BCF75B6-176F-4412-A7F8-4B1210871402}" dt="2023-11-11T21:55:47.200" v="38" actId="14100"/>
          <ac:spMkLst>
            <pc:docMk/>
            <pc:sldMk cId="2232026183" sldId="274"/>
            <ac:spMk id="3" creationId="{857FD381-51AA-AE9D-33D7-982039E597BD}"/>
          </ac:spMkLst>
        </pc:spChg>
      </pc:sldChg>
      <pc:sldChg chg="modSp mod">
        <pc:chgData name="DENISE JOHN" userId="19fb6e7406b92eac" providerId="LiveId" clId="{5BCF75B6-176F-4412-A7F8-4B1210871402}" dt="2023-11-11T21:56:21.219" v="40" actId="207"/>
        <pc:sldMkLst>
          <pc:docMk/>
          <pc:sldMk cId="792782487" sldId="275"/>
        </pc:sldMkLst>
        <pc:spChg chg="mod">
          <ac:chgData name="DENISE JOHN" userId="19fb6e7406b92eac" providerId="LiveId" clId="{5BCF75B6-176F-4412-A7F8-4B1210871402}" dt="2023-11-11T21:56:21.219" v="40" actId="207"/>
          <ac:spMkLst>
            <pc:docMk/>
            <pc:sldMk cId="792782487" sldId="275"/>
            <ac:spMk id="3" creationId="{318D53BE-D9AC-F94B-BB76-1627EE564C70}"/>
          </ac:spMkLst>
        </pc:spChg>
      </pc:sldChg>
      <pc:sldChg chg="modSp">
        <pc:chgData name="DENISE JOHN" userId="19fb6e7406b92eac" providerId="LiveId" clId="{5BCF75B6-176F-4412-A7F8-4B1210871402}" dt="2023-11-11T21:59:21.060" v="49"/>
        <pc:sldMkLst>
          <pc:docMk/>
          <pc:sldMk cId="1278824597" sldId="277"/>
        </pc:sldMkLst>
        <pc:spChg chg="mod">
          <ac:chgData name="DENISE JOHN" userId="19fb6e7406b92eac" providerId="LiveId" clId="{5BCF75B6-176F-4412-A7F8-4B1210871402}" dt="2023-11-11T21:59:21.060" v="49"/>
          <ac:spMkLst>
            <pc:docMk/>
            <pc:sldMk cId="1278824597" sldId="277"/>
            <ac:spMk id="2" creationId="{CD0F548D-A5AB-54C4-1451-80DDC10855B4}"/>
          </ac:spMkLst>
        </pc:spChg>
        <pc:spChg chg="mod">
          <ac:chgData name="DENISE JOHN" userId="19fb6e7406b92eac" providerId="LiveId" clId="{5BCF75B6-176F-4412-A7F8-4B1210871402}" dt="2023-11-11T21:59:21.060" v="49"/>
          <ac:spMkLst>
            <pc:docMk/>
            <pc:sldMk cId="1278824597" sldId="277"/>
            <ac:spMk id="3" creationId="{1405D057-0125-78B9-3D69-58225CD2612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75732D-E8FD-4D58-BDAD-7F4994C045FF}"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360B320-015C-4DE5-9EE3-75A31F0B7EA7}">
      <dgm:prSet/>
      <dgm:spPr/>
      <dgm:t>
        <a:bodyPr/>
        <a:lstStyle/>
        <a:p>
          <a:r>
            <a:rPr lang="en-US" b="1" i="0" baseline="0"/>
            <a:t>Remember:</a:t>
          </a:r>
          <a:endParaRPr lang="en-US"/>
        </a:p>
      </dgm:t>
    </dgm:pt>
    <dgm:pt modelId="{E0955631-61BE-47BE-BB8B-0E20AE86F202}" type="parTrans" cxnId="{EDBD793A-F06F-4AB7-AC95-FCFC03ED1376}">
      <dgm:prSet/>
      <dgm:spPr/>
      <dgm:t>
        <a:bodyPr/>
        <a:lstStyle/>
        <a:p>
          <a:endParaRPr lang="en-US"/>
        </a:p>
      </dgm:t>
    </dgm:pt>
    <dgm:pt modelId="{2750EEC5-5FB4-4F4D-95AC-7BD0D2B27BBE}" type="sibTrans" cxnId="{EDBD793A-F06F-4AB7-AC95-FCFC03ED1376}">
      <dgm:prSet/>
      <dgm:spPr/>
      <dgm:t>
        <a:bodyPr/>
        <a:lstStyle/>
        <a:p>
          <a:endParaRPr lang="en-US"/>
        </a:p>
      </dgm:t>
    </dgm:pt>
    <dgm:pt modelId="{50848920-B693-41BA-B04A-86F8ACE26772}">
      <dgm:prSet/>
      <dgm:spPr/>
      <dgm:t>
        <a:bodyPr/>
        <a:lstStyle/>
        <a:p>
          <a:r>
            <a:rPr lang="en-US" b="0" i="0" baseline="0" dirty="0"/>
            <a:t>If the OHSET name, logo or banner is used in any event, it needs insurance </a:t>
          </a:r>
          <a:endParaRPr lang="en-US" dirty="0"/>
        </a:p>
      </dgm:t>
    </dgm:pt>
    <dgm:pt modelId="{2649E834-2C3B-4520-B775-A2B6E14DE94B}" type="parTrans" cxnId="{4CBD6B7D-732E-4A7D-9245-2C1C9465E900}">
      <dgm:prSet/>
      <dgm:spPr/>
      <dgm:t>
        <a:bodyPr/>
        <a:lstStyle/>
        <a:p>
          <a:endParaRPr lang="en-US"/>
        </a:p>
      </dgm:t>
    </dgm:pt>
    <dgm:pt modelId="{5E451930-584A-4513-B792-B38D9B969A2E}" type="sibTrans" cxnId="{4CBD6B7D-732E-4A7D-9245-2C1C9465E900}">
      <dgm:prSet/>
      <dgm:spPr/>
      <dgm:t>
        <a:bodyPr/>
        <a:lstStyle/>
        <a:p>
          <a:endParaRPr lang="en-US"/>
        </a:p>
      </dgm:t>
    </dgm:pt>
    <dgm:pt modelId="{4C97A996-FFA0-4EF3-9F51-4D914CE13C27}">
      <dgm:prSet/>
      <dgm:spPr/>
      <dgm:t>
        <a:bodyPr/>
        <a:lstStyle/>
        <a:p>
          <a:r>
            <a:rPr lang="en-US" b="0" i="0" baseline="0"/>
            <a:t>If the function is open to the public and is an "at will" community event, </a:t>
          </a:r>
          <a:endParaRPr lang="en-US"/>
        </a:p>
      </dgm:t>
    </dgm:pt>
    <dgm:pt modelId="{B5F49040-A747-4E80-A0DA-9937E0A8D408}" type="parTrans" cxnId="{2D04D153-4A63-4865-A83F-6A27CA7E64D1}">
      <dgm:prSet/>
      <dgm:spPr/>
      <dgm:t>
        <a:bodyPr/>
        <a:lstStyle/>
        <a:p>
          <a:endParaRPr lang="en-US"/>
        </a:p>
      </dgm:t>
    </dgm:pt>
    <dgm:pt modelId="{0DE5CB7A-6B59-41F8-B707-56A002702B95}" type="sibTrans" cxnId="{2D04D153-4A63-4865-A83F-6A27CA7E64D1}">
      <dgm:prSet/>
      <dgm:spPr/>
      <dgm:t>
        <a:bodyPr/>
        <a:lstStyle/>
        <a:p>
          <a:endParaRPr lang="en-US"/>
        </a:p>
      </dgm:t>
    </dgm:pt>
    <dgm:pt modelId="{6A62D9BF-1550-4D9D-8487-BF6387C04DBB}">
      <dgm:prSet/>
      <dgm:spPr/>
      <dgm:t>
        <a:bodyPr/>
        <a:lstStyle/>
        <a:p>
          <a:r>
            <a:rPr lang="en-US" b="0" i="0" baseline="0"/>
            <a:t>no mention of OHSET, anyone can attend and there is no need for insurance.</a:t>
          </a:r>
          <a:endParaRPr lang="en-US"/>
        </a:p>
      </dgm:t>
    </dgm:pt>
    <dgm:pt modelId="{C3EE1E35-76AC-4169-B6AA-86F77EA56D63}" type="parTrans" cxnId="{191CA2DD-29C6-45FB-B421-1E25FC94CBB7}">
      <dgm:prSet/>
      <dgm:spPr/>
      <dgm:t>
        <a:bodyPr/>
        <a:lstStyle/>
        <a:p>
          <a:endParaRPr lang="en-US"/>
        </a:p>
      </dgm:t>
    </dgm:pt>
    <dgm:pt modelId="{E0F2F76E-ED2A-448B-B92B-699BE68DAA74}" type="sibTrans" cxnId="{191CA2DD-29C6-45FB-B421-1E25FC94CBB7}">
      <dgm:prSet/>
      <dgm:spPr/>
      <dgm:t>
        <a:bodyPr/>
        <a:lstStyle/>
        <a:p>
          <a:endParaRPr lang="en-US"/>
        </a:p>
      </dgm:t>
    </dgm:pt>
    <dgm:pt modelId="{6A9D353A-FF6E-42E2-A7EE-DD300189F085}" type="pres">
      <dgm:prSet presAssocID="{0975732D-E8FD-4D58-BDAD-7F4994C045FF}" presName="linear" presStyleCnt="0">
        <dgm:presLayoutVars>
          <dgm:animLvl val="lvl"/>
          <dgm:resizeHandles val="exact"/>
        </dgm:presLayoutVars>
      </dgm:prSet>
      <dgm:spPr/>
    </dgm:pt>
    <dgm:pt modelId="{EDA5112B-F733-4BCC-AE04-422BC6881E2A}" type="pres">
      <dgm:prSet presAssocID="{4360B320-015C-4DE5-9EE3-75A31F0B7EA7}" presName="parentText" presStyleLbl="node1" presStyleIdx="0" presStyleCnt="4">
        <dgm:presLayoutVars>
          <dgm:chMax val="0"/>
          <dgm:bulletEnabled val="1"/>
        </dgm:presLayoutVars>
      </dgm:prSet>
      <dgm:spPr/>
    </dgm:pt>
    <dgm:pt modelId="{69A95AC8-474B-47A5-AF28-EF91329EDA6F}" type="pres">
      <dgm:prSet presAssocID="{2750EEC5-5FB4-4F4D-95AC-7BD0D2B27BBE}" presName="spacer" presStyleCnt="0"/>
      <dgm:spPr/>
    </dgm:pt>
    <dgm:pt modelId="{57EB021E-4D20-4A7F-8488-40F8F2779AB1}" type="pres">
      <dgm:prSet presAssocID="{50848920-B693-41BA-B04A-86F8ACE26772}" presName="parentText" presStyleLbl="node1" presStyleIdx="1" presStyleCnt="4">
        <dgm:presLayoutVars>
          <dgm:chMax val="0"/>
          <dgm:bulletEnabled val="1"/>
        </dgm:presLayoutVars>
      </dgm:prSet>
      <dgm:spPr/>
    </dgm:pt>
    <dgm:pt modelId="{30047351-49C5-4782-B69D-150761EF14F1}" type="pres">
      <dgm:prSet presAssocID="{5E451930-584A-4513-B792-B38D9B969A2E}" presName="spacer" presStyleCnt="0"/>
      <dgm:spPr/>
    </dgm:pt>
    <dgm:pt modelId="{96947E04-D69C-446D-931B-BE6AD0FE4E05}" type="pres">
      <dgm:prSet presAssocID="{4C97A996-FFA0-4EF3-9F51-4D914CE13C27}" presName="parentText" presStyleLbl="node1" presStyleIdx="2" presStyleCnt="4">
        <dgm:presLayoutVars>
          <dgm:chMax val="0"/>
          <dgm:bulletEnabled val="1"/>
        </dgm:presLayoutVars>
      </dgm:prSet>
      <dgm:spPr/>
    </dgm:pt>
    <dgm:pt modelId="{D9D2CE85-4D21-484F-9944-0502CDE0F624}" type="pres">
      <dgm:prSet presAssocID="{0DE5CB7A-6B59-41F8-B707-56A002702B95}" presName="spacer" presStyleCnt="0"/>
      <dgm:spPr/>
    </dgm:pt>
    <dgm:pt modelId="{C017E8D9-0188-4E6B-AD96-CFDF6F027468}" type="pres">
      <dgm:prSet presAssocID="{6A62D9BF-1550-4D9D-8487-BF6387C04DBB}" presName="parentText" presStyleLbl="node1" presStyleIdx="3" presStyleCnt="4">
        <dgm:presLayoutVars>
          <dgm:chMax val="0"/>
          <dgm:bulletEnabled val="1"/>
        </dgm:presLayoutVars>
      </dgm:prSet>
      <dgm:spPr/>
    </dgm:pt>
  </dgm:ptLst>
  <dgm:cxnLst>
    <dgm:cxn modelId="{EDBD793A-F06F-4AB7-AC95-FCFC03ED1376}" srcId="{0975732D-E8FD-4D58-BDAD-7F4994C045FF}" destId="{4360B320-015C-4DE5-9EE3-75A31F0B7EA7}" srcOrd="0" destOrd="0" parTransId="{E0955631-61BE-47BE-BB8B-0E20AE86F202}" sibTransId="{2750EEC5-5FB4-4F4D-95AC-7BD0D2B27BBE}"/>
    <dgm:cxn modelId="{9BB5A644-99AD-4559-9245-D11356CBC024}" type="presOf" srcId="{0975732D-E8FD-4D58-BDAD-7F4994C045FF}" destId="{6A9D353A-FF6E-42E2-A7EE-DD300189F085}" srcOrd="0" destOrd="0" presId="urn:microsoft.com/office/officeart/2005/8/layout/vList2"/>
    <dgm:cxn modelId="{D06BF569-59BB-4C24-BC7F-8AF5863660FA}" type="presOf" srcId="{4C97A996-FFA0-4EF3-9F51-4D914CE13C27}" destId="{96947E04-D69C-446D-931B-BE6AD0FE4E05}" srcOrd="0" destOrd="0" presId="urn:microsoft.com/office/officeart/2005/8/layout/vList2"/>
    <dgm:cxn modelId="{2D04D153-4A63-4865-A83F-6A27CA7E64D1}" srcId="{0975732D-E8FD-4D58-BDAD-7F4994C045FF}" destId="{4C97A996-FFA0-4EF3-9F51-4D914CE13C27}" srcOrd="2" destOrd="0" parTransId="{B5F49040-A747-4E80-A0DA-9937E0A8D408}" sibTransId="{0DE5CB7A-6B59-41F8-B707-56A002702B95}"/>
    <dgm:cxn modelId="{4CBD6B7D-732E-4A7D-9245-2C1C9465E900}" srcId="{0975732D-E8FD-4D58-BDAD-7F4994C045FF}" destId="{50848920-B693-41BA-B04A-86F8ACE26772}" srcOrd="1" destOrd="0" parTransId="{2649E834-2C3B-4520-B775-A2B6E14DE94B}" sibTransId="{5E451930-584A-4513-B792-B38D9B969A2E}"/>
    <dgm:cxn modelId="{17F273AF-AD10-4740-82FF-22B3C27BD2B2}" type="presOf" srcId="{4360B320-015C-4DE5-9EE3-75A31F0B7EA7}" destId="{EDA5112B-F733-4BCC-AE04-422BC6881E2A}" srcOrd="0" destOrd="0" presId="urn:microsoft.com/office/officeart/2005/8/layout/vList2"/>
    <dgm:cxn modelId="{87594EDC-B111-4FAC-AD24-011CB815D007}" type="presOf" srcId="{50848920-B693-41BA-B04A-86F8ACE26772}" destId="{57EB021E-4D20-4A7F-8488-40F8F2779AB1}" srcOrd="0" destOrd="0" presId="urn:microsoft.com/office/officeart/2005/8/layout/vList2"/>
    <dgm:cxn modelId="{191CA2DD-29C6-45FB-B421-1E25FC94CBB7}" srcId="{0975732D-E8FD-4D58-BDAD-7F4994C045FF}" destId="{6A62D9BF-1550-4D9D-8487-BF6387C04DBB}" srcOrd="3" destOrd="0" parTransId="{C3EE1E35-76AC-4169-B6AA-86F77EA56D63}" sibTransId="{E0F2F76E-ED2A-448B-B92B-699BE68DAA74}"/>
    <dgm:cxn modelId="{536620F1-3926-475C-913B-C6B512399D47}" type="presOf" srcId="{6A62D9BF-1550-4D9D-8487-BF6387C04DBB}" destId="{C017E8D9-0188-4E6B-AD96-CFDF6F027468}" srcOrd="0" destOrd="0" presId="urn:microsoft.com/office/officeart/2005/8/layout/vList2"/>
    <dgm:cxn modelId="{AFE31152-2ADF-43FE-A40F-68A1046D4A2B}" type="presParOf" srcId="{6A9D353A-FF6E-42E2-A7EE-DD300189F085}" destId="{EDA5112B-F733-4BCC-AE04-422BC6881E2A}" srcOrd="0" destOrd="0" presId="urn:microsoft.com/office/officeart/2005/8/layout/vList2"/>
    <dgm:cxn modelId="{8D1A1E47-3219-4413-9069-549E8ECE68CB}" type="presParOf" srcId="{6A9D353A-FF6E-42E2-A7EE-DD300189F085}" destId="{69A95AC8-474B-47A5-AF28-EF91329EDA6F}" srcOrd="1" destOrd="0" presId="urn:microsoft.com/office/officeart/2005/8/layout/vList2"/>
    <dgm:cxn modelId="{F5E46D52-7C8A-489D-8B01-C81B095E7A7F}" type="presParOf" srcId="{6A9D353A-FF6E-42E2-A7EE-DD300189F085}" destId="{57EB021E-4D20-4A7F-8488-40F8F2779AB1}" srcOrd="2" destOrd="0" presId="urn:microsoft.com/office/officeart/2005/8/layout/vList2"/>
    <dgm:cxn modelId="{87504BE4-45BF-4EB9-9A15-D06B6296A922}" type="presParOf" srcId="{6A9D353A-FF6E-42E2-A7EE-DD300189F085}" destId="{30047351-49C5-4782-B69D-150761EF14F1}" srcOrd="3" destOrd="0" presId="urn:microsoft.com/office/officeart/2005/8/layout/vList2"/>
    <dgm:cxn modelId="{69DCDF32-B7EE-408C-BC1E-F42ED5600B85}" type="presParOf" srcId="{6A9D353A-FF6E-42E2-A7EE-DD300189F085}" destId="{96947E04-D69C-446D-931B-BE6AD0FE4E05}" srcOrd="4" destOrd="0" presId="urn:microsoft.com/office/officeart/2005/8/layout/vList2"/>
    <dgm:cxn modelId="{E785BF01-1CF2-4565-A8EF-D56C12144E8A}" type="presParOf" srcId="{6A9D353A-FF6E-42E2-A7EE-DD300189F085}" destId="{D9D2CE85-4D21-484F-9944-0502CDE0F624}" srcOrd="5" destOrd="0" presId="urn:microsoft.com/office/officeart/2005/8/layout/vList2"/>
    <dgm:cxn modelId="{16729B6E-D163-4B5C-8F64-2A4711071120}" type="presParOf" srcId="{6A9D353A-FF6E-42E2-A7EE-DD300189F085}" destId="{C017E8D9-0188-4E6B-AD96-CFDF6F02746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5112B-F733-4BCC-AE04-422BC6881E2A}">
      <dsp:nvSpPr>
        <dsp:cNvPr id="0" name=""/>
        <dsp:cNvSpPr/>
      </dsp:nvSpPr>
      <dsp:spPr>
        <a:xfrm>
          <a:off x="0" y="315722"/>
          <a:ext cx="7002557" cy="1163565"/>
        </a:xfrm>
        <a:prstGeom prst="round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baseline="0"/>
            <a:t>Remember:</a:t>
          </a:r>
          <a:endParaRPr lang="en-US" sz="3200" kern="1200"/>
        </a:p>
      </dsp:txBody>
      <dsp:txXfrm>
        <a:off x="56801" y="372523"/>
        <a:ext cx="6888955" cy="1049963"/>
      </dsp:txXfrm>
    </dsp:sp>
    <dsp:sp modelId="{57EB021E-4D20-4A7F-8488-40F8F2779AB1}">
      <dsp:nvSpPr>
        <dsp:cNvPr id="0" name=""/>
        <dsp:cNvSpPr/>
      </dsp:nvSpPr>
      <dsp:spPr>
        <a:xfrm>
          <a:off x="0" y="1571447"/>
          <a:ext cx="7002557" cy="1163565"/>
        </a:xfrm>
        <a:prstGeom prst="roundRect">
          <a:avLst/>
        </a:prstGeom>
        <a:gradFill rotWithShape="0">
          <a:gsLst>
            <a:gs pos="0">
              <a:schemeClr val="accent5">
                <a:hueOff val="-1102852"/>
                <a:satOff val="-5923"/>
                <a:lumOff val="2026"/>
                <a:alphaOff val="0"/>
                <a:tint val="94000"/>
                <a:satMod val="105000"/>
                <a:lumMod val="102000"/>
              </a:schemeClr>
            </a:gs>
            <a:gs pos="100000">
              <a:schemeClr val="accent5">
                <a:hueOff val="-1102852"/>
                <a:satOff val="-5923"/>
                <a:lumOff val="202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baseline="0" dirty="0"/>
            <a:t>If the OHSET name, logo or banner is used in any event, it needs insurance </a:t>
          </a:r>
          <a:endParaRPr lang="en-US" sz="3200" kern="1200" dirty="0"/>
        </a:p>
      </dsp:txBody>
      <dsp:txXfrm>
        <a:off x="56801" y="1628248"/>
        <a:ext cx="6888955" cy="1049963"/>
      </dsp:txXfrm>
    </dsp:sp>
    <dsp:sp modelId="{96947E04-D69C-446D-931B-BE6AD0FE4E05}">
      <dsp:nvSpPr>
        <dsp:cNvPr id="0" name=""/>
        <dsp:cNvSpPr/>
      </dsp:nvSpPr>
      <dsp:spPr>
        <a:xfrm>
          <a:off x="0" y="2827172"/>
          <a:ext cx="7002557" cy="1163565"/>
        </a:xfrm>
        <a:prstGeom prst="roundRect">
          <a:avLst/>
        </a:prstGeom>
        <a:gradFill rotWithShape="0">
          <a:gsLst>
            <a:gs pos="0">
              <a:schemeClr val="accent5">
                <a:hueOff val="-2205704"/>
                <a:satOff val="-11847"/>
                <a:lumOff val="4052"/>
                <a:alphaOff val="0"/>
                <a:tint val="94000"/>
                <a:satMod val="105000"/>
                <a:lumMod val="102000"/>
              </a:schemeClr>
            </a:gs>
            <a:gs pos="100000">
              <a:schemeClr val="accent5">
                <a:hueOff val="-2205704"/>
                <a:satOff val="-11847"/>
                <a:lumOff val="4052"/>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baseline="0"/>
            <a:t>If the function is open to the public and is an "at will" community event, </a:t>
          </a:r>
          <a:endParaRPr lang="en-US" sz="3200" kern="1200"/>
        </a:p>
      </dsp:txBody>
      <dsp:txXfrm>
        <a:off x="56801" y="2883973"/>
        <a:ext cx="6888955" cy="1049963"/>
      </dsp:txXfrm>
    </dsp:sp>
    <dsp:sp modelId="{C017E8D9-0188-4E6B-AD96-CFDF6F027468}">
      <dsp:nvSpPr>
        <dsp:cNvPr id="0" name=""/>
        <dsp:cNvSpPr/>
      </dsp:nvSpPr>
      <dsp:spPr>
        <a:xfrm>
          <a:off x="0" y="4082897"/>
          <a:ext cx="7002557" cy="1163565"/>
        </a:xfrm>
        <a:prstGeom prst="roundRect">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baseline="0"/>
            <a:t>no mention of OHSET, anyone can attend and there is no need for insurance.</a:t>
          </a:r>
          <a:endParaRPr lang="en-US" sz="3200" kern="1200"/>
        </a:p>
      </dsp:txBody>
      <dsp:txXfrm>
        <a:off x="56801" y="4139698"/>
        <a:ext cx="6888955" cy="10499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11/11/2023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991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8163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297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2302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1603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7453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7889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209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740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189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004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367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281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428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583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182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102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11/11/2023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7839158"/>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14894" y="1122362"/>
            <a:ext cx="3834193" cy="3914777"/>
          </a:xfrm>
        </p:spPr>
        <p:txBody>
          <a:bodyPr>
            <a:normAutofit fontScale="90000"/>
          </a:bodyPr>
          <a:lstStyle/>
          <a:p>
            <a:r>
              <a:rPr lang="en-US" sz="4400" dirty="0"/>
              <a:t>State Insurance policy</a:t>
            </a:r>
            <a:br>
              <a:rPr lang="en-US" sz="4400" dirty="0"/>
            </a:br>
            <a:r>
              <a:rPr lang="en-US" sz="4400" dirty="0"/>
              <a:t>and</a:t>
            </a:r>
            <a:br>
              <a:rPr lang="en-US" sz="4400" dirty="0"/>
            </a:br>
            <a:r>
              <a:rPr lang="en-US" sz="4400" dirty="0"/>
              <a:t>Additional event insurance</a:t>
            </a:r>
          </a:p>
        </p:txBody>
      </p:sp>
      <p:pic>
        <p:nvPicPr>
          <p:cNvPr id="4" name="Picture 3">
            <a:extLst>
              <a:ext uri="{FF2B5EF4-FFF2-40B4-BE49-F238E27FC236}">
                <a16:creationId xmlns:a16="http://schemas.microsoft.com/office/drawing/2014/main" id="{467CECD0-3865-003C-27D8-2CC2807E686F}"/>
              </a:ext>
            </a:extLst>
          </p:cNvPr>
          <p:cNvPicPr>
            <a:picLocks noChangeAspect="1"/>
          </p:cNvPicPr>
          <p:nvPr/>
        </p:nvPicPr>
        <p:blipFill rotWithShape="1">
          <a:blip r:embed="rId3"/>
          <a:srcRect t="9269" r="-2" b="-2"/>
          <a:stretch/>
        </p:blipFill>
        <p:spPr>
          <a:xfrm>
            <a:off x="-5597" y="10"/>
            <a:ext cx="7558541" cy="6857990"/>
          </a:xfrm>
          <a:prstGeom prst="rect">
            <a:avLst/>
          </a:prstGeom>
        </p:spPr>
      </p:pic>
    </p:spTree>
    <p:extLst>
      <p:ext uri="{BB962C8B-B14F-4D97-AF65-F5344CB8AC3E}">
        <p14:creationId xmlns:p14="http://schemas.microsoft.com/office/powerpoint/2010/main" val="61141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5469" y="1556239"/>
            <a:ext cx="7735073" cy="3046988"/>
          </a:xfrm>
          <a:prstGeom prst="rect">
            <a:avLst/>
          </a:prstGeom>
          <a:noFill/>
        </p:spPr>
        <p:txBody>
          <a:bodyPr wrap="square" rtlCol="0">
            <a:spAutoFit/>
          </a:bodyPr>
          <a:lstStyle/>
          <a:p>
            <a:pPr algn="ctr"/>
            <a:r>
              <a:rPr lang="en-US" sz="3200" dirty="0">
                <a:solidFill>
                  <a:schemeClr val="bg1"/>
                </a:solidFill>
              </a:rPr>
              <a:t>Our team needs insurance now what do we do…..</a:t>
            </a:r>
          </a:p>
          <a:p>
            <a:pPr algn="ctr"/>
            <a:r>
              <a:rPr lang="en-US" sz="3200" dirty="0">
                <a:solidFill>
                  <a:schemeClr val="bg1"/>
                </a:solidFill>
              </a:rPr>
              <a:t>Go to the OHSET web page at OHSET.com</a:t>
            </a:r>
          </a:p>
          <a:p>
            <a:pPr algn="ctr"/>
            <a:r>
              <a:rPr lang="en-US" sz="3200" dirty="0">
                <a:solidFill>
                  <a:schemeClr val="bg1"/>
                </a:solidFill>
              </a:rPr>
              <a:t>click on Resources/Registration and Forms/Additional Event Request </a:t>
            </a:r>
          </a:p>
          <a:p>
            <a:pPr algn="ctr"/>
            <a:r>
              <a:rPr lang="en-US" sz="3200" dirty="0">
                <a:solidFill>
                  <a:schemeClr val="bg1"/>
                </a:solidFill>
              </a:rPr>
              <a:t>and complete the application</a:t>
            </a:r>
          </a:p>
        </p:txBody>
      </p:sp>
    </p:spTree>
    <p:extLst>
      <p:ext uri="{BB962C8B-B14F-4D97-AF65-F5344CB8AC3E}">
        <p14:creationId xmlns:p14="http://schemas.microsoft.com/office/powerpoint/2010/main" val="297997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99" name="Picture 4" descr="Pen placed on top of a signature line">
            <a:extLst>
              <a:ext uri="{FF2B5EF4-FFF2-40B4-BE49-F238E27FC236}">
                <a16:creationId xmlns:a16="http://schemas.microsoft.com/office/drawing/2014/main" id="{0F9818F1-063A-7572-6585-F1A97BF535F0}"/>
              </a:ext>
            </a:extLst>
          </p:cNvPr>
          <p:cNvPicPr>
            <a:picLocks noChangeAspect="1"/>
          </p:cNvPicPr>
          <p:nvPr/>
        </p:nvPicPr>
        <p:blipFill rotWithShape="1">
          <a:blip r:embed="rId3"/>
          <a:srcRect l="52387" r="2493" b="-1"/>
          <a:stretch/>
        </p:blipFill>
        <p:spPr>
          <a:xfrm>
            <a:off x="-5597" y="10"/>
            <a:ext cx="4635583" cy="6857990"/>
          </a:xfrm>
          <a:prstGeom prst="rect">
            <a:avLst/>
          </a:prstGeom>
        </p:spPr>
      </p:pic>
      <p:sp>
        <p:nvSpPr>
          <p:cNvPr id="3" name="TextBox 2"/>
          <p:cNvSpPr txBox="1"/>
          <p:nvPr/>
        </p:nvSpPr>
        <p:spPr>
          <a:xfrm>
            <a:off x="4968958" y="1093788"/>
            <a:ext cx="6078453" cy="4697413"/>
          </a:xfrm>
          <a:prstGeom prst="rect">
            <a:avLst/>
          </a:prstGeom>
        </p:spPr>
        <p:txBody>
          <a:bodyPr vert="horz" lIns="91440" tIns="45720" rIns="91440" bIns="45720" rtlCol="0">
            <a:normAutofit/>
          </a:bodyPr>
          <a:lstStyle/>
          <a:p>
            <a:pPr indent="-228600" defTabSz="914400">
              <a:lnSpc>
                <a:spcPct val="120000"/>
              </a:lnSpc>
              <a:spcAft>
                <a:spcPts val="600"/>
              </a:spcAft>
              <a:buSzPct val="125000"/>
              <a:buFont typeface="Arial" panose="020B0604020202020204" pitchFamily="34" charset="0"/>
              <a:buChar char="•"/>
            </a:pPr>
            <a:endParaRPr lang="en-US" dirty="0"/>
          </a:p>
          <a:p>
            <a:pPr indent="-228600" defTabSz="914400">
              <a:lnSpc>
                <a:spcPct val="120000"/>
              </a:lnSpc>
              <a:spcAft>
                <a:spcPts val="600"/>
              </a:spcAft>
              <a:buSzPct val="125000"/>
              <a:buFont typeface="Arial" panose="020B0604020202020204" pitchFamily="34" charset="0"/>
              <a:buChar char="•"/>
            </a:pPr>
            <a:r>
              <a:rPr lang="en-US" sz="2400" dirty="0">
                <a:solidFill>
                  <a:schemeClr val="bg1"/>
                </a:solidFill>
              </a:rPr>
              <a:t> As indicated on the application, the exact dates of all events hosted by you or are being hosted for your team's benefit must be declared in writing and approved by the insurance company in advance of the event date for coverage for that event. This needs to be completed early as possible, as it can take several weeks to get coverage.</a:t>
            </a:r>
          </a:p>
        </p:txBody>
      </p:sp>
    </p:spTree>
    <p:extLst>
      <p:ext uri="{BB962C8B-B14F-4D97-AF65-F5344CB8AC3E}">
        <p14:creationId xmlns:p14="http://schemas.microsoft.com/office/powerpoint/2010/main" val="347995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2" name="Picture 3">
            <a:extLst>
              <a:ext uri="{FF2B5EF4-FFF2-40B4-BE49-F238E27FC236}">
                <a16:creationId xmlns:a16="http://schemas.microsoft.com/office/drawing/2014/main" id="{EEB21369-1879-4258-09B5-CDE9EE7ED6BC}"/>
              </a:ext>
            </a:extLst>
          </p:cNvPr>
          <p:cNvPicPr>
            <a:picLocks noChangeAspect="1"/>
          </p:cNvPicPr>
          <p:nvPr/>
        </p:nvPicPr>
        <p:blipFill rotWithShape="1">
          <a:blip r:embed="rId3"/>
          <a:srcRect l="26309" r="23645"/>
          <a:stretch/>
        </p:blipFill>
        <p:spPr>
          <a:xfrm>
            <a:off x="-5597" y="10"/>
            <a:ext cx="6101597" cy="6857990"/>
          </a:xfrm>
          <a:prstGeom prst="rect">
            <a:avLst/>
          </a:prstGeom>
        </p:spPr>
      </p:pic>
      <p:sp>
        <p:nvSpPr>
          <p:cNvPr id="2" name="TextBox 1"/>
          <p:cNvSpPr txBox="1"/>
          <p:nvPr/>
        </p:nvSpPr>
        <p:spPr>
          <a:xfrm>
            <a:off x="6448425" y="627062"/>
            <a:ext cx="4834926" cy="5851375"/>
          </a:xfrm>
          <a:prstGeom prst="rect">
            <a:avLst/>
          </a:prstGeom>
        </p:spPr>
        <p:txBody>
          <a:bodyPr vert="horz" lIns="91440" tIns="45720" rIns="91440" bIns="45720" rtlCol="0">
            <a:normAutofit fontScale="70000" lnSpcReduction="20000"/>
          </a:bodyPr>
          <a:lstStyle/>
          <a:p>
            <a:pPr indent="-228600" defTabSz="914400">
              <a:lnSpc>
                <a:spcPct val="110000"/>
              </a:lnSpc>
              <a:spcAft>
                <a:spcPts val="600"/>
              </a:spcAft>
              <a:buSzPct val="125000"/>
              <a:buFont typeface="Arial" panose="020B0604020202020204" pitchFamily="34" charset="0"/>
              <a:buChar char="•"/>
            </a:pPr>
            <a:endParaRPr lang="en-US" sz="1700" dirty="0"/>
          </a:p>
          <a:p>
            <a:pPr indent="-228600" defTabSz="914400">
              <a:lnSpc>
                <a:spcPct val="110000"/>
              </a:lnSpc>
              <a:spcAft>
                <a:spcPts val="600"/>
              </a:spcAft>
              <a:buSzPct val="125000"/>
              <a:buFont typeface="Arial" panose="020B0604020202020204" pitchFamily="34" charset="0"/>
              <a:buChar char="•"/>
            </a:pPr>
            <a:r>
              <a:rPr lang="en-US" sz="2400" dirty="0"/>
              <a:t> </a:t>
            </a:r>
            <a:r>
              <a:rPr lang="en-US" sz="3400" dirty="0">
                <a:solidFill>
                  <a:schemeClr val="bg1"/>
                </a:solidFill>
              </a:rPr>
              <a:t>Events requiring prior notification include, but are not limited to, on or off-premises clinics, sanctioned or not-sanctioned horse shows, gymkhanas, some non horse fundraisers, etc. that are hosted by you or hosted for your benefit. Events that you attend but do not host do not require prior written notice and approval.</a:t>
            </a:r>
          </a:p>
          <a:p>
            <a:pPr indent="-228600" defTabSz="914400">
              <a:lnSpc>
                <a:spcPct val="110000"/>
              </a:lnSpc>
              <a:spcAft>
                <a:spcPts val="600"/>
              </a:spcAft>
              <a:buSzPct val="125000"/>
              <a:buFont typeface="Arial" panose="020B0604020202020204" pitchFamily="34" charset="0"/>
              <a:buChar char="•"/>
            </a:pPr>
            <a:endParaRPr lang="en-US" sz="3400" dirty="0"/>
          </a:p>
          <a:p>
            <a:pPr indent="-228600" defTabSz="914400">
              <a:lnSpc>
                <a:spcPct val="110000"/>
              </a:lnSpc>
              <a:spcAft>
                <a:spcPts val="600"/>
              </a:spcAft>
              <a:buSzPct val="125000"/>
              <a:buFont typeface="Arial" panose="020B0604020202020204" pitchFamily="34" charset="0"/>
              <a:buChar char="•"/>
            </a:pPr>
            <a:r>
              <a:rPr lang="en-US" sz="3400" dirty="0">
                <a:solidFill>
                  <a:srgbClr val="FF0000"/>
                </a:solidFill>
              </a:rPr>
              <a:t> Please remember our policy does not cover Parades, Rodeos and Pony Rides! </a:t>
            </a:r>
          </a:p>
          <a:p>
            <a:pPr indent="-228600" defTabSz="914400">
              <a:lnSpc>
                <a:spcPct val="110000"/>
              </a:lnSpc>
              <a:spcAft>
                <a:spcPts val="600"/>
              </a:spcAft>
              <a:buSzPct val="125000"/>
              <a:buFont typeface="Arial" panose="020B0604020202020204" pitchFamily="34" charset="0"/>
              <a:buChar char="•"/>
            </a:pPr>
            <a:r>
              <a:rPr lang="en-US" sz="3400" dirty="0">
                <a:solidFill>
                  <a:srgbClr val="FF0000"/>
                </a:solidFill>
              </a:rPr>
              <a:t>And no dogs in arenas or barns!</a:t>
            </a:r>
          </a:p>
        </p:txBody>
      </p:sp>
    </p:spTree>
    <p:extLst>
      <p:ext uri="{BB962C8B-B14F-4D97-AF65-F5344CB8AC3E}">
        <p14:creationId xmlns:p14="http://schemas.microsoft.com/office/powerpoint/2010/main" val="109218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extBox 1"/>
          <p:cNvSpPr txBox="1"/>
          <p:nvPr/>
        </p:nvSpPr>
        <p:spPr>
          <a:xfrm>
            <a:off x="1141412" y="903288"/>
            <a:ext cx="4459287" cy="5311245"/>
          </a:xfrm>
          <a:prstGeom prst="rect">
            <a:avLst/>
          </a:prstGeom>
        </p:spPr>
        <p:txBody>
          <a:bodyPr vert="horz" lIns="91440" tIns="45720" rIns="91440" bIns="45720" rtlCol="0">
            <a:normAutofit/>
          </a:bodyPr>
          <a:lstStyle/>
          <a:p>
            <a:pPr indent="-228600" defTabSz="914400">
              <a:lnSpc>
                <a:spcPct val="120000"/>
              </a:lnSpc>
              <a:spcAft>
                <a:spcPts val="600"/>
              </a:spcAft>
              <a:buSzPct val="125000"/>
              <a:buFont typeface="Arial" panose="020B0604020202020204" pitchFamily="34" charset="0"/>
              <a:buChar char="•"/>
            </a:pPr>
            <a:endParaRPr lang="en-US" sz="2000" dirty="0"/>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Once you have completed this form, please </a:t>
            </a:r>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e-mail a scan of the form to djohn@ohset.com </a:t>
            </a:r>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and it will forward to our agent for approval. Once approved you will receive a certificate for your event</a:t>
            </a:r>
            <a:r>
              <a:rPr lang="en-US" sz="2000" dirty="0">
                <a:solidFill>
                  <a:schemeClr val="bg1"/>
                </a:solidFill>
              </a:rPr>
              <a:t>.</a:t>
            </a:r>
          </a:p>
          <a:p>
            <a:pPr indent="-228600" defTabSz="914400">
              <a:lnSpc>
                <a:spcPct val="120000"/>
              </a:lnSpc>
              <a:spcAft>
                <a:spcPts val="600"/>
              </a:spcAft>
              <a:buSzPct val="125000"/>
              <a:buFont typeface="Arial" panose="020B0604020202020204" pitchFamily="34" charset="0"/>
              <a:buChar char="•"/>
            </a:pPr>
            <a:r>
              <a:rPr lang="en-US" sz="2000" dirty="0"/>
              <a:t> </a:t>
            </a:r>
          </a:p>
        </p:txBody>
      </p:sp>
      <p:pic>
        <p:nvPicPr>
          <p:cNvPr id="6" name="Graphic 5" descr="Envelope">
            <a:extLst>
              <a:ext uri="{FF2B5EF4-FFF2-40B4-BE49-F238E27FC236}">
                <a16:creationId xmlns:a16="http://schemas.microsoft.com/office/drawing/2014/main" id="{E3107D2D-4B49-9D4F-D5DC-207B54C1C0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688386"/>
            <a:ext cx="5456279" cy="54562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84487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3485" y="1147246"/>
            <a:ext cx="8915400" cy="4031873"/>
          </a:xfrm>
          <a:prstGeom prst="rect">
            <a:avLst/>
          </a:prstGeom>
        </p:spPr>
        <p:txBody>
          <a:bodyPr wrap="square">
            <a:spAutoFit/>
          </a:bodyPr>
          <a:lstStyle/>
          <a:p>
            <a:pPr algn="ctr"/>
            <a:r>
              <a:rPr lang="en-US" sz="3200" dirty="0">
                <a:solidFill>
                  <a:schemeClr val="bg1"/>
                </a:solidFill>
              </a:rPr>
              <a:t>Please be sure to notify me as early as possible, as some types of events may require an additional application supplement to be completed. Additionally, not all events may qualify for coverage. Early notification will allow our insurance company the time needed to make other coverage arrangements if your event does not qualify for coverage under our liability policy.  </a:t>
            </a:r>
          </a:p>
        </p:txBody>
      </p:sp>
    </p:spTree>
    <p:extLst>
      <p:ext uri="{BB962C8B-B14F-4D97-AF65-F5344CB8AC3E}">
        <p14:creationId xmlns:p14="http://schemas.microsoft.com/office/powerpoint/2010/main" val="417495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6" name="Picture 5" descr="Pen placed on top of a signature line">
            <a:extLst>
              <a:ext uri="{FF2B5EF4-FFF2-40B4-BE49-F238E27FC236}">
                <a16:creationId xmlns:a16="http://schemas.microsoft.com/office/drawing/2014/main" id="{3248C9B3-1A85-41D2-1D7F-512AFC34D183}"/>
              </a:ext>
            </a:extLst>
          </p:cNvPr>
          <p:cNvPicPr>
            <a:picLocks noChangeAspect="1"/>
          </p:cNvPicPr>
          <p:nvPr/>
        </p:nvPicPr>
        <p:blipFill rotWithShape="1">
          <a:blip r:embed="rId3"/>
          <a:srcRect l="40613" r="-1" b="-1"/>
          <a:stretch/>
        </p:blipFill>
        <p:spPr>
          <a:xfrm>
            <a:off x="0" y="-120645"/>
            <a:ext cx="6101597" cy="6857990"/>
          </a:xfrm>
          <a:prstGeom prst="rect">
            <a:avLst/>
          </a:prstGeom>
        </p:spPr>
      </p:pic>
      <p:sp>
        <p:nvSpPr>
          <p:cNvPr id="2" name="TextBox 1"/>
          <p:cNvSpPr txBox="1"/>
          <p:nvPr/>
        </p:nvSpPr>
        <p:spPr>
          <a:xfrm>
            <a:off x="6723245" y="1779587"/>
            <a:ext cx="4598986" cy="3932238"/>
          </a:xfrm>
          <a:prstGeom prst="rect">
            <a:avLst/>
          </a:prstGeom>
        </p:spPr>
        <p:txBody>
          <a:bodyPr vert="horz" lIns="91440" tIns="45720" rIns="91440" bIns="45720" rtlCol="0">
            <a:normAutofit fontScale="92500" lnSpcReduction="20000"/>
          </a:bodyPr>
          <a:lstStyle/>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Applicant:         	</a:t>
            </a:r>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Email Address:</a:t>
            </a:r>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Mailing Address: </a:t>
            </a:r>
            <a:r>
              <a:rPr lang="en-US" sz="2800" u="sng" dirty="0">
                <a:solidFill>
                  <a:schemeClr val="bg1"/>
                </a:solidFill>
              </a:rPr>
              <a:t>		</a:t>
            </a:r>
          </a:p>
          <a:p>
            <a:pPr marL="457200" indent="-457200" defTabSz="914400">
              <a:lnSpc>
                <a:spcPct val="120000"/>
              </a:lnSpc>
              <a:spcAft>
                <a:spcPts val="600"/>
              </a:spcAft>
              <a:buSzPct val="125000"/>
              <a:buFont typeface="Arial" panose="020B0604020202020204" pitchFamily="34" charset="0"/>
              <a:buChar char="•"/>
            </a:pPr>
            <a:r>
              <a:rPr lang="en-US" sz="2800" dirty="0">
                <a:solidFill>
                  <a:schemeClr val="bg1"/>
                </a:solidFill>
              </a:rPr>
              <a:t>City:  </a:t>
            </a:r>
            <a:r>
              <a:rPr lang="en-US" sz="2800" u="sng" dirty="0">
                <a:solidFill>
                  <a:schemeClr val="bg1"/>
                </a:solidFill>
              </a:rPr>
              <a:t>		</a:t>
            </a:r>
          </a:p>
          <a:p>
            <a:pPr marL="457200" indent="-457200" defTabSz="914400">
              <a:lnSpc>
                <a:spcPct val="120000"/>
              </a:lnSpc>
              <a:spcAft>
                <a:spcPts val="600"/>
              </a:spcAft>
              <a:buSzPct val="125000"/>
              <a:buFont typeface="Arial" panose="020B0604020202020204" pitchFamily="34" charset="0"/>
              <a:buChar char="•"/>
            </a:pPr>
            <a:r>
              <a:rPr lang="en-US" sz="2800" dirty="0">
                <a:solidFill>
                  <a:schemeClr val="bg1"/>
                </a:solidFill>
              </a:rPr>
              <a:t>State: OR</a:t>
            </a:r>
            <a:endParaRPr lang="en-US" sz="2800" b="1" u="sng" dirty="0">
              <a:solidFill>
                <a:schemeClr val="bg1"/>
              </a:solidFill>
            </a:endParaRPr>
          </a:p>
          <a:p>
            <a:pPr marL="457200" indent="-457200" defTabSz="914400">
              <a:lnSpc>
                <a:spcPct val="120000"/>
              </a:lnSpc>
              <a:spcAft>
                <a:spcPts val="600"/>
              </a:spcAft>
              <a:buSzPct val="125000"/>
              <a:buFont typeface="Arial" panose="020B0604020202020204" pitchFamily="34" charset="0"/>
              <a:buChar char="•"/>
            </a:pPr>
            <a:r>
              <a:rPr lang="en-US" sz="2800" dirty="0">
                <a:solidFill>
                  <a:schemeClr val="bg1"/>
                </a:solidFill>
              </a:rPr>
              <a:t>Zip: </a:t>
            </a:r>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Phone: 	Fax:  </a:t>
            </a:r>
          </a:p>
          <a:p>
            <a:pPr indent="-228600" defTabSz="914400">
              <a:lnSpc>
                <a:spcPct val="120000"/>
              </a:lnSpc>
              <a:spcAft>
                <a:spcPts val="600"/>
              </a:spcAft>
              <a:buSzPct val="125000"/>
              <a:buFont typeface="Arial" panose="020B0604020202020204" pitchFamily="34" charset="0"/>
              <a:buChar char="•"/>
            </a:pPr>
            <a:r>
              <a:rPr lang="en-US" sz="2800" dirty="0">
                <a:solidFill>
                  <a:schemeClr val="bg1"/>
                </a:solidFill>
              </a:rPr>
              <a:t>Contact Person</a:t>
            </a:r>
            <a:r>
              <a:rPr lang="en-US" sz="2800" u="sng" dirty="0">
                <a:solidFill>
                  <a:schemeClr val="bg1"/>
                </a:solidFill>
              </a:rPr>
              <a:t>: </a:t>
            </a:r>
            <a:endParaRPr lang="en-US" sz="2800" dirty="0">
              <a:solidFill>
                <a:schemeClr val="bg1"/>
              </a:solidFill>
            </a:endParaRPr>
          </a:p>
        </p:txBody>
      </p:sp>
      <p:sp>
        <p:nvSpPr>
          <p:cNvPr id="4" name="TextBox 3"/>
          <p:cNvSpPr txBox="1"/>
          <p:nvPr/>
        </p:nvSpPr>
        <p:spPr>
          <a:xfrm>
            <a:off x="2206869" y="474785"/>
            <a:ext cx="6792056" cy="2139047"/>
          </a:xfrm>
          <a:prstGeom prst="rect">
            <a:avLst/>
          </a:prstGeom>
          <a:noFill/>
        </p:spPr>
        <p:txBody>
          <a:bodyPr wrap="square" rtlCol="0">
            <a:spAutoFit/>
          </a:bodyPr>
          <a:lstStyle/>
          <a:p>
            <a:pPr algn="ctr">
              <a:spcAft>
                <a:spcPts val="600"/>
              </a:spcAft>
            </a:pPr>
            <a:r>
              <a:rPr lang="en-US" sz="3200" dirty="0">
                <a:solidFill>
                  <a:schemeClr val="bg1"/>
                </a:solidFill>
              </a:rPr>
              <a:t>The first part of the form is your team information and the person in charge of the event</a:t>
            </a:r>
          </a:p>
          <a:p>
            <a:pPr marL="457200" indent="-457200">
              <a:spcAft>
                <a:spcPts val="6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3240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3146" y="2532185"/>
            <a:ext cx="10638691" cy="4524315"/>
          </a:xfrm>
          <a:prstGeom prst="rect">
            <a:avLst/>
          </a:prstGeom>
          <a:noFill/>
        </p:spPr>
        <p:txBody>
          <a:bodyPr wrap="square" rtlCol="0">
            <a:spAutoFit/>
          </a:bodyPr>
          <a:lstStyle/>
          <a:p>
            <a:r>
              <a:rPr lang="en-US" sz="3200" dirty="0">
                <a:solidFill>
                  <a:schemeClr val="bg1"/>
                </a:solidFill>
              </a:rPr>
              <a:t>Event/Show date(s)</a:t>
            </a:r>
            <a:r>
              <a:rPr lang="en-US" sz="3200" u="sng" dirty="0">
                <a:solidFill>
                  <a:schemeClr val="bg1"/>
                </a:solidFill>
              </a:rPr>
              <a:t>	                   </a:t>
            </a:r>
            <a:r>
              <a:rPr lang="en-US" sz="3200" dirty="0">
                <a:solidFill>
                  <a:schemeClr val="bg1"/>
                </a:solidFill>
              </a:rPr>
              <a:t>Description of Event::  </a:t>
            </a:r>
          </a:p>
          <a:p>
            <a:r>
              <a:rPr lang="en-US" sz="3200" dirty="0">
                <a:solidFill>
                  <a:schemeClr val="bg1"/>
                </a:solidFill>
              </a:rPr>
              <a:t>Location of event:</a:t>
            </a:r>
            <a:r>
              <a:rPr lang="en-US" sz="3200" u="sng" dirty="0">
                <a:solidFill>
                  <a:schemeClr val="bg1"/>
                </a:solidFill>
              </a:rPr>
              <a:t> </a:t>
            </a:r>
            <a:endParaRPr lang="en-US" sz="3200" dirty="0">
              <a:solidFill>
                <a:schemeClr val="bg1"/>
              </a:solidFill>
            </a:endParaRPr>
          </a:p>
          <a:p>
            <a:r>
              <a:rPr lang="en-US" sz="3200" dirty="0">
                <a:solidFill>
                  <a:schemeClr val="bg1"/>
                </a:solidFill>
              </a:rPr>
              <a:t>Description of event activities:</a:t>
            </a:r>
            <a:r>
              <a:rPr lang="en-US" sz="3200" u="sng" dirty="0">
                <a:solidFill>
                  <a:schemeClr val="bg1"/>
                </a:solidFill>
              </a:rPr>
              <a:t> </a:t>
            </a:r>
            <a:endParaRPr lang="en-US" sz="3200" dirty="0">
              <a:solidFill>
                <a:schemeClr val="bg1"/>
              </a:solidFill>
            </a:endParaRPr>
          </a:p>
          <a:p>
            <a:r>
              <a:rPr lang="en-US" sz="3200" dirty="0">
                <a:solidFill>
                  <a:schemeClr val="bg1"/>
                </a:solidFill>
              </a:rPr>
              <a:t>Average number of competitors per Show / Event:</a:t>
            </a:r>
          </a:p>
          <a:p>
            <a:r>
              <a:rPr lang="en-US" sz="3200" dirty="0">
                <a:solidFill>
                  <a:schemeClr val="bg1"/>
                </a:solidFill>
              </a:rPr>
              <a:t>Average number of spectators per Show / Event Day:</a:t>
            </a:r>
            <a:r>
              <a:rPr lang="en-US" sz="3200" u="sng" dirty="0">
                <a:solidFill>
                  <a:schemeClr val="bg1"/>
                </a:solidFill>
              </a:rPr>
              <a:t> </a:t>
            </a:r>
            <a:endParaRPr lang="en-US" sz="3200" dirty="0">
              <a:solidFill>
                <a:schemeClr val="bg1"/>
              </a:solidFill>
            </a:endParaRPr>
          </a:p>
          <a:p>
            <a:r>
              <a:rPr lang="en-US" sz="3200" dirty="0">
                <a:solidFill>
                  <a:schemeClr val="bg1"/>
                </a:solidFill>
              </a:rPr>
              <a:t>Maximum number of competitors:	</a:t>
            </a:r>
          </a:p>
          <a:p>
            <a:r>
              <a:rPr lang="en-US" sz="3200" dirty="0">
                <a:solidFill>
                  <a:schemeClr val="bg1"/>
                </a:solidFill>
              </a:rPr>
              <a:t>Maximum number of spectators:</a:t>
            </a:r>
          </a:p>
          <a:p>
            <a:r>
              <a:rPr lang="en-US" sz="3200" dirty="0">
                <a:solidFill>
                  <a:schemeClr val="bg1"/>
                </a:solidFill>
              </a:rPr>
              <a:t>Sanctioning Organization(s):</a:t>
            </a:r>
            <a:r>
              <a:rPr lang="en-US" sz="3200" u="sng" dirty="0">
                <a:solidFill>
                  <a:schemeClr val="bg1"/>
                </a:solidFill>
              </a:rPr>
              <a:t> </a:t>
            </a:r>
            <a:r>
              <a:rPr lang="en-US" sz="3200" u="sng" dirty="0" err="1">
                <a:solidFill>
                  <a:schemeClr val="bg1"/>
                </a:solidFill>
              </a:rPr>
              <a:t>ie</a:t>
            </a:r>
            <a:r>
              <a:rPr lang="en-US" sz="3200" u="sng" dirty="0">
                <a:solidFill>
                  <a:schemeClr val="bg1"/>
                </a:solidFill>
              </a:rPr>
              <a:t>: OFEA, OQHA, WHO </a:t>
            </a:r>
            <a:r>
              <a:rPr lang="en-US" sz="3200" u="sng" dirty="0" err="1">
                <a:solidFill>
                  <a:schemeClr val="bg1"/>
                </a:solidFill>
              </a:rPr>
              <a:t>ect</a:t>
            </a:r>
            <a:r>
              <a:rPr lang="en-US" sz="3200" u="sng" dirty="0">
                <a:solidFill>
                  <a:schemeClr val="bg1"/>
                </a:solidFill>
              </a:rPr>
              <a:t>.</a:t>
            </a:r>
            <a:r>
              <a:rPr lang="en-US" sz="3200" b="1" dirty="0">
                <a:solidFill>
                  <a:schemeClr val="bg1"/>
                </a:solidFill>
              </a:rPr>
              <a:t>    </a:t>
            </a:r>
            <a:endParaRPr lang="en-US" sz="3200" dirty="0">
              <a:solidFill>
                <a:schemeClr val="bg1"/>
              </a:solidFill>
            </a:endParaRPr>
          </a:p>
          <a:p>
            <a:r>
              <a:rPr lang="en-US" sz="3200" dirty="0"/>
              <a:t> </a:t>
            </a:r>
          </a:p>
        </p:txBody>
      </p:sp>
      <p:sp>
        <p:nvSpPr>
          <p:cNvPr id="3" name="TextBox 2"/>
          <p:cNvSpPr txBox="1"/>
          <p:nvPr/>
        </p:nvSpPr>
        <p:spPr>
          <a:xfrm>
            <a:off x="2171700" y="984738"/>
            <a:ext cx="8379069" cy="584775"/>
          </a:xfrm>
          <a:prstGeom prst="rect">
            <a:avLst/>
          </a:prstGeom>
          <a:noFill/>
        </p:spPr>
        <p:txBody>
          <a:bodyPr wrap="square" rtlCol="0">
            <a:spAutoFit/>
          </a:bodyPr>
          <a:lstStyle/>
          <a:p>
            <a:r>
              <a:rPr lang="en-US" sz="3200" dirty="0">
                <a:solidFill>
                  <a:schemeClr val="bg1"/>
                </a:solidFill>
              </a:rPr>
              <a:t>In this section you enter the event information.</a:t>
            </a:r>
          </a:p>
        </p:txBody>
      </p:sp>
    </p:spTree>
    <p:extLst>
      <p:ext uri="{BB962C8B-B14F-4D97-AF65-F5344CB8AC3E}">
        <p14:creationId xmlns:p14="http://schemas.microsoft.com/office/powerpoint/2010/main" val="7372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2" y="1841242"/>
            <a:ext cx="11614638" cy="4524315"/>
          </a:xfrm>
          <a:prstGeom prst="rect">
            <a:avLst/>
          </a:prstGeom>
          <a:noFill/>
        </p:spPr>
        <p:txBody>
          <a:bodyPr wrap="square" rtlCol="0">
            <a:spAutoFit/>
          </a:bodyPr>
          <a:lstStyle/>
          <a:p>
            <a:pPr algn="ctr"/>
            <a:r>
              <a:rPr lang="en-US" sz="3200" i="1" dirty="0">
                <a:solidFill>
                  <a:schemeClr val="bg1"/>
                </a:solidFill>
              </a:rPr>
              <a:t>List Additional Insureds with relationship descriptions.  For example: land owners and/or owners of facilities leased, sponsors of events, etc.</a:t>
            </a:r>
          </a:p>
          <a:p>
            <a:pPr algn="ctr"/>
            <a:endParaRPr lang="en-US" sz="3200" dirty="0">
              <a:solidFill>
                <a:schemeClr val="bg1"/>
              </a:solidFill>
            </a:endParaRPr>
          </a:p>
          <a:p>
            <a:r>
              <a:rPr lang="en-US" sz="3200" i="1" dirty="0">
                <a:solidFill>
                  <a:schemeClr val="bg1"/>
                </a:solidFill>
              </a:rPr>
              <a:t>Name:						Address:							Relationship:</a:t>
            </a:r>
            <a:endParaRPr lang="en-US" sz="3200" dirty="0">
              <a:solidFill>
                <a:schemeClr val="bg1"/>
              </a:solidFill>
            </a:endParaRPr>
          </a:p>
          <a:p>
            <a:r>
              <a:rPr lang="en-US" sz="3200" dirty="0">
                <a:solidFill>
                  <a:schemeClr val="bg1"/>
                </a:solidFill>
              </a:rPr>
              <a:t>1.</a:t>
            </a:r>
            <a:r>
              <a:rPr lang="en-US" sz="3200" u="sng" dirty="0">
                <a:solidFill>
                  <a:schemeClr val="bg1"/>
                </a:solidFill>
              </a:rPr>
              <a:t> </a:t>
            </a:r>
            <a:endParaRPr lang="en-US" sz="3200" dirty="0">
              <a:solidFill>
                <a:schemeClr val="bg1"/>
              </a:solidFill>
            </a:endParaRPr>
          </a:p>
          <a:p>
            <a:r>
              <a:rPr lang="en-US" sz="3200" dirty="0">
                <a:solidFill>
                  <a:schemeClr val="bg1"/>
                </a:solidFill>
              </a:rPr>
              <a:t>2.</a:t>
            </a:r>
          </a:p>
          <a:p>
            <a:r>
              <a:rPr lang="en-US" sz="3200" dirty="0">
                <a:solidFill>
                  <a:schemeClr val="bg1"/>
                </a:solidFill>
              </a:rPr>
              <a:t>3.</a:t>
            </a:r>
          </a:p>
          <a:p>
            <a:endParaRPr lang="en-US" sz="3200" dirty="0"/>
          </a:p>
          <a:p>
            <a:endParaRPr lang="en-US" sz="3200" dirty="0"/>
          </a:p>
        </p:txBody>
      </p:sp>
      <p:sp>
        <p:nvSpPr>
          <p:cNvPr id="3" name="TextBox 2"/>
          <p:cNvSpPr txBox="1"/>
          <p:nvPr/>
        </p:nvSpPr>
        <p:spPr>
          <a:xfrm>
            <a:off x="492369" y="3"/>
            <a:ext cx="10779369" cy="2062103"/>
          </a:xfrm>
          <a:prstGeom prst="rect">
            <a:avLst/>
          </a:prstGeom>
          <a:noFill/>
        </p:spPr>
        <p:txBody>
          <a:bodyPr wrap="square" rtlCol="0">
            <a:spAutoFit/>
          </a:bodyPr>
          <a:lstStyle/>
          <a:p>
            <a:pPr algn="ctr"/>
            <a:r>
              <a:rPr lang="en-US" sz="3200" dirty="0">
                <a:solidFill>
                  <a:schemeClr val="bg1"/>
                </a:solidFill>
              </a:rPr>
              <a:t>Use this section only if the arena, owner, school </a:t>
            </a:r>
            <a:r>
              <a:rPr lang="en-US" sz="3200" dirty="0" err="1">
                <a:solidFill>
                  <a:schemeClr val="bg1"/>
                </a:solidFill>
              </a:rPr>
              <a:t>etc</a:t>
            </a:r>
            <a:r>
              <a:rPr lang="en-US" sz="3200" dirty="0">
                <a:solidFill>
                  <a:schemeClr val="bg1"/>
                </a:solidFill>
              </a:rPr>
              <a:t> need to be named as an additional insured. You do not need to name your team here.</a:t>
            </a:r>
          </a:p>
          <a:p>
            <a:endParaRPr lang="en-US" sz="3200" dirty="0"/>
          </a:p>
        </p:txBody>
      </p:sp>
    </p:spTree>
    <p:extLst>
      <p:ext uri="{BB962C8B-B14F-4D97-AF65-F5344CB8AC3E}">
        <p14:creationId xmlns:p14="http://schemas.microsoft.com/office/powerpoint/2010/main" val="63888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3484" y="3666392"/>
            <a:ext cx="10075985" cy="1569660"/>
          </a:xfrm>
          <a:prstGeom prst="rect">
            <a:avLst/>
          </a:prstGeom>
          <a:noFill/>
        </p:spPr>
        <p:txBody>
          <a:bodyPr wrap="square" rtlCol="0">
            <a:spAutoFit/>
          </a:bodyPr>
          <a:lstStyle/>
          <a:p>
            <a:pPr algn="ctr"/>
            <a:r>
              <a:rPr lang="en-US" sz="3200" i="1" dirty="0">
                <a:solidFill>
                  <a:schemeClr val="bg1"/>
                </a:solidFill>
              </a:rPr>
              <a:t>Must be signed and dated)</a:t>
            </a:r>
            <a:endParaRPr lang="en-US" sz="3200" b="1" dirty="0">
              <a:solidFill>
                <a:schemeClr val="bg1"/>
              </a:solidFill>
            </a:endParaRPr>
          </a:p>
          <a:p>
            <a:r>
              <a:rPr lang="en-US" sz="3200" i="1" dirty="0">
                <a:solidFill>
                  <a:schemeClr val="bg1"/>
                </a:solidFill>
              </a:rPr>
              <a:t>Insured’s Signature:</a:t>
            </a:r>
            <a:r>
              <a:rPr lang="en-US" sz="3200" i="1" u="sng" dirty="0">
                <a:solidFill>
                  <a:schemeClr val="bg1"/>
                </a:solidFill>
              </a:rPr>
              <a:t>										</a:t>
            </a:r>
            <a:endParaRPr lang="en-US" sz="3200" b="1" dirty="0">
              <a:solidFill>
                <a:schemeClr val="bg1"/>
              </a:solidFill>
            </a:endParaRPr>
          </a:p>
          <a:p>
            <a:r>
              <a:rPr lang="en-US" sz="3200" i="1" dirty="0">
                <a:solidFill>
                  <a:schemeClr val="bg1"/>
                </a:solidFill>
              </a:rPr>
              <a:t>Print name</a:t>
            </a:r>
            <a:r>
              <a:rPr lang="en-US" sz="3200" i="1" u="sng" dirty="0">
                <a:solidFill>
                  <a:schemeClr val="bg1"/>
                </a:solidFill>
              </a:rPr>
              <a:t>:  	                                              </a:t>
            </a:r>
            <a:r>
              <a:rPr lang="en-US" sz="3200" i="1" dirty="0">
                <a:solidFill>
                  <a:schemeClr val="bg1"/>
                </a:solidFill>
              </a:rPr>
              <a:t>Date:</a:t>
            </a:r>
            <a:r>
              <a:rPr lang="en-US" sz="3200" i="1" u="sng" dirty="0">
                <a:solidFill>
                  <a:schemeClr val="bg1"/>
                </a:solidFill>
              </a:rPr>
              <a:t> </a:t>
            </a:r>
            <a:endParaRPr lang="en-US" sz="3200" b="1" dirty="0">
              <a:solidFill>
                <a:schemeClr val="bg1"/>
              </a:solidFill>
            </a:endParaRPr>
          </a:p>
        </p:txBody>
      </p:sp>
      <p:sp>
        <p:nvSpPr>
          <p:cNvPr id="3" name="TextBox 2"/>
          <p:cNvSpPr txBox="1"/>
          <p:nvPr/>
        </p:nvSpPr>
        <p:spPr>
          <a:xfrm>
            <a:off x="782516" y="545123"/>
            <a:ext cx="9847384" cy="1569660"/>
          </a:xfrm>
          <a:prstGeom prst="rect">
            <a:avLst/>
          </a:prstGeom>
          <a:noFill/>
        </p:spPr>
        <p:txBody>
          <a:bodyPr wrap="square" rtlCol="0">
            <a:spAutoFit/>
          </a:bodyPr>
          <a:lstStyle/>
          <a:p>
            <a:pPr algn="ctr"/>
            <a:r>
              <a:rPr lang="en-US" sz="3200" dirty="0">
                <a:solidFill>
                  <a:schemeClr val="bg1"/>
                </a:solidFill>
              </a:rPr>
              <a:t>The final section is your signature and date. This is very important as the application can not be processed with out it.</a:t>
            </a:r>
          </a:p>
        </p:txBody>
      </p:sp>
    </p:spTree>
    <p:extLst>
      <p:ext uri="{BB962C8B-B14F-4D97-AF65-F5344CB8AC3E}">
        <p14:creationId xmlns:p14="http://schemas.microsoft.com/office/powerpoint/2010/main" val="223711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8" name="Rectangle 7">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extBox 1"/>
          <p:cNvSpPr txBox="1"/>
          <p:nvPr/>
        </p:nvSpPr>
        <p:spPr>
          <a:xfrm>
            <a:off x="7791272" y="1380545"/>
            <a:ext cx="3435528" cy="2359565"/>
          </a:xfrm>
          <a:prstGeom prst="rect">
            <a:avLst/>
          </a:prstGeom>
        </p:spPr>
        <p:txBody>
          <a:bodyPr vert="horz" lIns="91440" tIns="45720" rIns="91440" bIns="45720" rtlCol="0" anchor="b">
            <a:normAutofit/>
          </a:bodyPr>
          <a:lstStyle/>
          <a:p>
            <a:pPr defTabSz="896112">
              <a:lnSpc>
                <a:spcPct val="90000"/>
              </a:lnSpc>
              <a:spcBef>
                <a:spcPct val="0"/>
              </a:spcBef>
              <a:spcAft>
                <a:spcPts val="588"/>
              </a:spcAft>
            </a:pPr>
            <a:r>
              <a:rPr lang="en-US" sz="3626" kern="1200" cap="all">
                <a:solidFill>
                  <a:srgbClr val="FFFFFF"/>
                </a:solidFill>
                <a:latin typeface="+mj-lt"/>
                <a:ea typeface="+mj-ea"/>
                <a:cs typeface="+mj-cs"/>
              </a:rPr>
              <a:t>What does this cost and how do we pay for it?</a:t>
            </a:r>
            <a:endParaRPr lang="en-US" sz="3700" cap="all">
              <a:solidFill>
                <a:srgbClr val="FFFFFF"/>
              </a:solidFill>
              <a:latin typeface="+mj-lt"/>
              <a:ea typeface="+mj-ea"/>
              <a:cs typeface="+mj-cs"/>
            </a:endParaRPr>
          </a:p>
        </p:txBody>
      </p:sp>
      <p:sp>
        <p:nvSpPr>
          <p:cNvPr id="3" name="TextBox 2"/>
          <p:cNvSpPr txBox="1"/>
          <p:nvPr/>
        </p:nvSpPr>
        <p:spPr>
          <a:xfrm>
            <a:off x="3322810" y="1634926"/>
            <a:ext cx="4026577" cy="999934"/>
          </a:xfrm>
          <a:prstGeom prst="rect">
            <a:avLst/>
          </a:prstGeom>
          <a:noFill/>
        </p:spPr>
        <p:txBody>
          <a:bodyPr wrap="square" rtlCol="0">
            <a:spAutoFit/>
          </a:bodyPr>
          <a:lstStyle/>
          <a:p>
            <a:pPr algn="ctr" defTabSz="232989">
              <a:spcAft>
                <a:spcPts val="588"/>
              </a:spcAft>
            </a:pPr>
            <a:r>
              <a:rPr lang="en-US" sz="1960" kern="1200">
                <a:solidFill>
                  <a:schemeClr val="tx1"/>
                </a:solidFill>
                <a:latin typeface="+mn-lt"/>
                <a:ea typeface="+mn-ea"/>
                <a:cs typeface="+mn-cs"/>
              </a:rPr>
              <a:t>Normally it is $45 per day but depending on the event that could increase the cost.</a:t>
            </a:r>
            <a:endParaRPr lang="en-US" sz="2000"/>
          </a:p>
        </p:txBody>
      </p:sp>
      <p:sp>
        <p:nvSpPr>
          <p:cNvPr id="4" name="TextBox 3"/>
          <p:cNvSpPr txBox="1"/>
          <p:nvPr/>
        </p:nvSpPr>
        <p:spPr>
          <a:xfrm>
            <a:off x="1773228" y="2907072"/>
            <a:ext cx="2872199" cy="818128"/>
          </a:xfrm>
          <a:prstGeom prst="rect">
            <a:avLst/>
          </a:prstGeom>
          <a:noFill/>
        </p:spPr>
        <p:txBody>
          <a:bodyPr wrap="square" rtlCol="0">
            <a:spAutoFit/>
          </a:bodyPr>
          <a:lstStyle/>
          <a:p>
            <a:pPr algn="ctr" defTabSz="232989">
              <a:spcAft>
                <a:spcPts val="588"/>
              </a:spcAft>
            </a:pPr>
            <a:r>
              <a:rPr lang="en-US" sz="2352" kern="1200">
                <a:solidFill>
                  <a:schemeClr val="tx1"/>
                </a:solidFill>
                <a:latin typeface="+mn-lt"/>
                <a:ea typeface="+mn-ea"/>
                <a:cs typeface="+mn-cs"/>
              </a:rPr>
              <a:t>Addition insured is $20 per name.</a:t>
            </a:r>
            <a:endParaRPr lang="en-US" sz="2400"/>
          </a:p>
        </p:txBody>
      </p:sp>
      <p:sp>
        <p:nvSpPr>
          <p:cNvPr id="5" name="TextBox 4"/>
          <p:cNvSpPr txBox="1"/>
          <p:nvPr/>
        </p:nvSpPr>
        <p:spPr>
          <a:xfrm>
            <a:off x="965200" y="3967834"/>
            <a:ext cx="5872662" cy="1509621"/>
          </a:xfrm>
          <a:prstGeom prst="rect">
            <a:avLst/>
          </a:prstGeom>
          <a:noFill/>
        </p:spPr>
        <p:txBody>
          <a:bodyPr wrap="square" rtlCol="0">
            <a:spAutoFit/>
          </a:bodyPr>
          <a:lstStyle/>
          <a:p>
            <a:pPr algn="ctr" defTabSz="232989">
              <a:spcAft>
                <a:spcPts val="588"/>
              </a:spcAft>
            </a:pPr>
            <a:endParaRPr lang="en-US" sz="1631" kern="1200">
              <a:solidFill>
                <a:schemeClr val="tx1"/>
              </a:solidFill>
              <a:latin typeface="+mn-lt"/>
              <a:ea typeface="+mn-ea"/>
              <a:cs typeface="+mn-cs"/>
            </a:endParaRPr>
          </a:p>
          <a:p>
            <a:pPr algn="ctr" defTabSz="232989">
              <a:spcAft>
                <a:spcPts val="588"/>
              </a:spcAft>
            </a:pPr>
            <a:r>
              <a:rPr lang="en-US" sz="1631" kern="1200">
                <a:solidFill>
                  <a:schemeClr val="tx1"/>
                </a:solidFill>
                <a:latin typeface="+mn-lt"/>
                <a:ea typeface="+mn-ea"/>
                <a:cs typeface="+mn-cs"/>
              </a:rPr>
              <a:t> </a:t>
            </a:r>
            <a:r>
              <a:rPr lang="en-US" sz="2352" kern="1200">
                <a:solidFill>
                  <a:schemeClr val="tx1"/>
                </a:solidFill>
                <a:latin typeface="+mn-lt"/>
                <a:ea typeface="+mn-ea"/>
                <a:cs typeface="+mn-cs"/>
              </a:rPr>
              <a:t>Once State is  billed for the coverage your district will be billed. Your district is responsible for billing the team.</a:t>
            </a:r>
            <a:endParaRPr lang="en-US" sz="2400"/>
          </a:p>
        </p:txBody>
      </p:sp>
    </p:spTree>
    <p:extLst>
      <p:ext uri="{BB962C8B-B14F-4D97-AF65-F5344CB8AC3E}">
        <p14:creationId xmlns:p14="http://schemas.microsoft.com/office/powerpoint/2010/main" val="159555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C742-A8B5-6881-6DC4-DF9EC201B716}"/>
              </a:ext>
            </a:extLst>
          </p:cNvPr>
          <p:cNvSpPr>
            <a:spLocks noGrp="1"/>
          </p:cNvSpPr>
          <p:nvPr>
            <p:ph type="title"/>
          </p:nvPr>
        </p:nvSpPr>
        <p:spPr/>
        <p:txBody>
          <a:bodyPr/>
          <a:lstStyle/>
          <a:p>
            <a:pPr algn="ctr"/>
            <a:r>
              <a:rPr lang="en-US" dirty="0">
                <a:solidFill>
                  <a:schemeClr val="bg1"/>
                </a:solidFill>
              </a:rPr>
              <a:t>State insurance policy</a:t>
            </a:r>
          </a:p>
        </p:txBody>
      </p:sp>
      <p:sp>
        <p:nvSpPr>
          <p:cNvPr id="3" name="Content Placeholder 2">
            <a:extLst>
              <a:ext uri="{FF2B5EF4-FFF2-40B4-BE49-F238E27FC236}">
                <a16:creationId xmlns:a16="http://schemas.microsoft.com/office/drawing/2014/main" id="{B07831FD-5727-5282-F93D-C98634373166}"/>
              </a:ext>
            </a:extLst>
          </p:cNvPr>
          <p:cNvSpPr>
            <a:spLocks noGrp="1"/>
          </p:cNvSpPr>
          <p:nvPr>
            <p:ph idx="1"/>
          </p:nvPr>
        </p:nvSpPr>
        <p:spPr/>
        <p:txBody>
          <a:bodyPr>
            <a:normAutofit/>
          </a:bodyPr>
          <a:lstStyle/>
          <a:p>
            <a:pPr marL="0" indent="0" algn="ctr">
              <a:buNone/>
            </a:pPr>
            <a:r>
              <a:rPr lang="en-US" sz="2800" dirty="0">
                <a:solidFill>
                  <a:schemeClr val="bg1"/>
                </a:solidFill>
              </a:rPr>
              <a:t>Policy runs from November 1</a:t>
            </a:r>
            <a:r>
              <a:rPr lang="en-US" sz="2800" baseline="30000" dirty="0">
                <a:solidFill>
                  <a:schemeClr val="bg1"/>
                </a:solidFill>
              </a:rPr>
              <a:t>st</a:t>
            </a:r>
            <a:r>
              <a:rPr lang="en-US" sz="2800" dirty="0">
                <a:solidFill>
                  <a:schemeClr val="bg1"/>
                </a:solidFill>
              </a:rPr>
              <a:t> to Oct 31</a:t>
            </a:r>
            <a:r>
              <a:rPr lang="en-US" sz="2800" baseline="30000" dirty="0">
                <a:solidFill>
                  <a:schemeClr val="bg1"/>
                </a:solidFill>
              </a:rPr>
              <a:t>st</a:t>
            </a:r>
            <a:r>
              <a:rPr lang="en-US" sz="2800" dirty="0">
                <a:solidFill>
                  <a:schemeClr val="bg1"/>
                </a:solidFill>
              </a:rPr>
              <a:t> and covers </a:t>
            </a:r>
          </a:p>
          <a:p>
            <a:pPr marL="0" indent="0" algn="ctr">
              <a:buNone/>
            </a:pPr>
            <a:r>
              <a:rPr lang="en-US" sz="2800" dirty="0">
                <a:solidFill>
                  <a:schemeClr val="bg1"/>
                </a:solidFill>
              </a:rPr>
              <a:t>practice arenas, meet arenas, business meeting facilities </a:t>
            </a:r>
          </a:p>
          <a:p>
            <a:pPr marL="0" indent="0" algn="ctr">
              <a:buNone/>
            </a:pPr>
            <a:r>
              <a:rPr lang="en-US" sz="2800" dirty="0">
                <a:solidFill>
                  <a:schemeClr val="bg1"/>
                </a:solidFill>
              </a:rPr>
              <a:t>if they have been included </a:t>
            </a:r>
          </a:p>
          <a:p>
            <a:pPr marL="0" indent="0" algn="ctr">
              <a:buNone/>
            </a:pPr>
            <a:r>
              <a:rPr lang="en-US" sz="2800" dirty="0">
                <a:solidFill>
                  <a:schemeClr val="bg1"/>
                </a:solidFill>
              </a:rPr>
              <a:t>on the policy either at renewal </a:t>
            </a:r>
          </a:p>
          <a:p>
            <a:pPr marL="0" indent="0" algn="ctr">
              <a:buNone/>
            </a:pPr>
            <a:r>
              <a:rPr lang="en-US" sz="2800" dirty="0">
                <a:solidFill>
                  <a:schemeClr val="bg1"/>
                </a:solidFill>
              </a:rPr>
              <a:t>or added during the year.</a:t>
            </a:r>
          </a:p>
        </p:txBody>
      </p:sp>
    </p:spTree>
    <p:extLst>
      <p:ext uri="{BB962C8B-B14F-4D97-AF65-F5344CB8AC3E}">
        <p14:creationId xmlns:p14="http://schemas.microsoft.com/office/powerpoint/2010/main" val="330939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grpSp>
      </p:grpSp>
      <p:grpSp>
        <p:nvGrpSpPr>
          <p:cNvPr id="52" name="Group 51">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 name="Rectangle 5">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extBox 1"/>
          <p:cNvSpPr txBox="1"/>
          <p:nvPr/>
        </p:nvSpPr>
        <p:spPr>
          <a:xfrm>
            <a:off x="8024431" y="207354"/>
            <a:ext cx="3084891" cy="1478570"/>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r>
              <a:rPr lang="en-US" sz="2400" cap="all" dirty="0">
                <a:solidFill>
                  <a:schemeClr val="bg1"/>
                </a:solidFill>
                <a:latin typeface="+mj-lt"/>
                <a:ea typeface="+mj-ea"/>
                <a:cs typeface="+mj-cs"/>
              </a:rPr>
              <a:t>We need to cancel our event</a:t>
            </a:r>
          </a:p>
          <a:p>
            <a:pPr algn="ctr" defTabSz="914400">
              <a:lnSpc>
                <a:spcPct val="90000"/>
              </a:lnSpc>
              <a:spcBef>
                <a:spcPct val="0"/>
              </a:spcBef>
              <a:spcAft>
                <a:spcPts val="600"/>
              </a:spcAft>
            </a:pPr>
            <a:r>
              <a:rPr lang="en-US" sz="2400" cap="all" dirty="0">
                <a:solidFill>
                  <a:schemeClr val="bg1"/>
                </a:solidFill>
                <a:latin typeface="+mj-lt"/>
                <a:ea typeface="+mj-ea"/>
                <a:cs typeface="+mj-cs"/>
              </a:rPr>
              <a:t>How do we do this?</a:t>
            </a:r>
          </a:p>
        </p:txBody>
      </p:sp>
      <p:pic>
        <p:nvPicPr>
          <p:cNvPr id="5" name="Picture 4" descr="Calendar on table">
            <a:extLst>
              <a:ext uri="{FF2B5EF4-FFF2-40B4-BE49-F238E27FC236}">
                <a16:creationId xmlns:a16="http://schemas.microsoft.com/office/drawing/2014/main" id="{8DA1DC61-1B5B-DFAE-81C4-8298FB6A093B}"/>
              </a:ext>
            </a:extLst>
          </p:cNvPr>
          <p:cNvPicPr>
            <a:picLocks noChangeAspect="1"/>
          </p:cNvPicPr>
          <p:nvPr/>
        </p:nvPicPr>
        <p:blipFill rotWithShape="1">
          <a:blip r:embed="rId4"/>
          <a:srcRect r="26430" b="-1"/>
          <a:stretch/>
        </p:blipFill>
        <p:spPr>
          <a:xfrm>
            <a:off x="-5597" y="10"/>
            <a:ext cx="7558541" cy="6857990"/>
          </a:xfrm>
          <a:prstGeom prst="rect">
            <a:avLst/>
          </a:prstGeom>
        </p:spPr>
      </p:pic>
      <p:grpSp>
        <p:nvGrpSpPr>
          <p:cNvPr id="56" name="Group 55">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58"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9"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0" name="Rectangle 59">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61"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2"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3"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4"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5"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6"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7"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8"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9"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0"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1"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2"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3"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4"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5"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6"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7"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8"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9"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0"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1"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3"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55"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5" name="Rectangle 84">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86"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7"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8"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9"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0"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1"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2"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3"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4"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5"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6"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7" name="Rectangle 96">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98"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9"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0"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1"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2"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3"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4"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5"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6"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7"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8"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9"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0"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TextBox 2"/>
          <p:cNvSpPr txBox="1"/>
          <p:nvPr/>
        </p:nvSpPr>
        <p:spPr>
          <a:xfrm>
            <a:off x="7962519" y="1828800"/>
            <a:ext cx="3616706" cy="4502150"/>
          </a:xfrm>
          <a:prstGeom prst="rect">
            <a:avLst/>
          </a:prstGeom>
        </p:spPr>
        <p:txBody>
          <a:bodyPr vert="horz" lIns="91440" tIns="45720" rIns="91440" bIns="45720" rtlCol="0">
            <a:normAutofit fontScale="92500" lnSpcReduction="10000"/>
          </a:bodyPr>
          <a:lstStyle/>
          <a:p>
            <a:pPr indent="-228600" algn="ctr" defTabSz="914400">
              <a:lnSpc>
                <a:spcPct val="120000"/>
              </a:lnSpc>
              <a:spcAft>
                <a:spcPts val="600"/>
              </a:spcAft>
              <a:buSzPct val="125000"/>
              <a:buFont typeface="Arial" panose="020B0604020202020204" pitchFamily="34" charset="0"/>
              <a:buChar char="•"/>
            </a:pPr>
            <a:r>
              <a:rPr lang="en-US" dirty="0"/>
              <a:t> </a:t>
            </a:r>
            <a:r>
              <a:rPr lang="en-US" sz="2400" dirty="0"/>
              <a:t>There is no form for this notification so please just send an e-mail to me and I will notify our agents. </a:t>
            </a:r>
          </a:p>
          <a:p>
            <a:pPr indent="-228600" algn="ctr" defTabSz="914400">
              <a:lnSpc>
                <a:spcPct val="120000"/>
              </a:lnSpc>
              <a:spcAft>
                <a:spcPts val="600"/>
              </a:spcAft>
              <a:buSzPct val="125000"/>
              <a:buFont typeface="Arial" panose="020B0604020202020204" pitchFamily="34" charset="0"/>
              <a:buChar char="•"/>
            </a:pPr>
            <a:r>
              <a:rPr lang="en-US" sz="2400" dirty="0"/>
              <a:t>Events that have been cancelled or rescheduled must be made know to our agent within one week of the original event date scheduled, and before the makeup date occurs. </a:t>
            </a:r>
          </a:p>
        </p:txBody>
      </p:sp>
    </p:spTree>
    <p:extLst>
      <p:ext uri="{BB962C8B-B14F-4D97-AF65-F5344CB8AC3E}">
        <p14:creationId xmlns:p14="http://schemas.microsoft.com/office/powerpoint/2010/main" val="218012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FD381-51AA-AE9D-33D7-982039E597BD}"/>
              </a:ext>
            </a:extLst>
          </p:cNvPr>
          <p:cNvSpPr>
            <a:spLocks noGrp="1"/>
          </p:cNvSpPr>
          <p:nvPr>
            <p:ph idx="1"/>
          </p:nvPr>
        </p:nvSpPr>
        <p:spPr>
          <a:xfrm>
            <a:off x="2717322" y="905165"/>
            <a:ext cx="6590580" cy="3701342"/>
          </a:xfrm>
        </p:spPr>
        <p:txBody>
          <a:bodyPr/>
          <a:lstStyle/>
          <a:p>
            <a:pPr marL="0" indent="0" algn="ctr">
              <a:buNone/>
            </a:pPr>
            <a:r>
              <a:rPr lang="en-US" sz="2800" dirty="0">
                <a:solidFill>
                  <a:schemeClr val="bg1"/>
                </a:solidFill>
              </a:rPr>
              <a:t>This is a Liability policy and covers damages to facilities caused by an OHSET athlete, horse or registered volunteer.</a:t>
            </a:r>
          </a:p>
          <a:p>
            <a:pPr marL="0" indent="0" algn="ctr">
              <a:buNone/>
            </a:pPr>
            <a:r>
              <a:rPr lang="en-US" sz="2800" dirty="0">
                <a:solidFill>
                  <a:schemeClr val="bg1"/>
                </a:solidFill>
              </a:rPr>
              <a:t>This does not cover athlete/horse/registered volunteer injuries.</a:t>
            </a:r>
          </a:p>
          <a:p>
            <a:endParaRPr lang="en-US" dirty="0"/>
          </a:p>
        </p:txBody>
      </p:sp>
    </p:spTree>
    <p:extLst>
      <p:ext uri="{BB962C8B-B14F-4D97-AF65-F5344CB8AC3E}">
        <p14:creationId xmlns:p14="http://schemas.microsoft.com/office/powerpoint/2010/main" val="2232026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46D3C1-F1E9-3EE0-CD8B-1C2DAC6A09EA}"/>
              </a:ext>
            </a:extLst>
          </p:cNvPr>
          <p:cNvSpPr>
            <a:spLocks noGrp="1"/>
          </p:cNvSpPr>
          <p:nvPr>
            <p:ph idx="1"/>
          </p:nvPr>
        </p:nvSpPr>
        <p:spPr>
          <a:xfrm>
            <a:off x="1141412" y="3639127"/>
            <a:ext cx="9905999" cy="2152074"/>
          </a:xfrm>
        </p:spPr>
        <p:txBody>
          <a:bodyPr/>
          <a:lstStyle/>
          <a:p>
            <a:pPr marL="0" indent="0" algn="ctr">
              <a:buNone/>
            </a:pPr>
            <a:r>
              <a:rPr lang="en-US" b="1" dirty="0">
                <a:solidFill>
                  <a:schemeClr val="bg1"/>
                </a:solidFill>
              </a:rPr>
              <a:t>Per our policy</a:t>
            </a:r>
          </a:p>
          <a:p>
            <a:pPr marL="0" indent="0" algn="ctr">
              <a:buNone/>
            </a:pPr>
            <a:r>
              <a:rPr lang="en-US" b="1" dirty="0">
                <a:solidFill>
                  <a:schemeClr val="bg1"/>
                </a:solidFill>
              </a:rPr>
              <a:t>NO dogs are allowed at practices or meets where there are horses.</a:t>
            </a:r>
          </a:p>
          <a:p>
            <a:pPr marL="0" indent="0" algn="ctr">
              <a:buNone/>
            </a:pPr>
            <a:r>
              <a:rPr lang="en-US" b="1" dirty="0">
                <a:solidFill>
                  <a:schemeClr val="bg1"/>
                </a:solidFill>
              </a:rPr>
              <a:t>Not even little cute ones that fit in a purse!</a:t>
            </a:r>
          </a:p>
        </p:txBody>
      </p:sp>
    </p:spTree>
    <p:extLst>
      <p:ext uri="{BB962C8B-B14F-4D97-AF65-F5344CB8AC3E}">
        <p14:creationId xmlns:p14="http://schemas.microsoft.com/office/powerpoint/2010/main" val="2980976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D53BE-D9AC-F94B-BB76-1627EE564C70}"/>
              </a:ext>
            </a:extLst>
          </p:cNvPr>
          <p:cNvSpPr>
            <a:spLocks noGrp="1"/>
          </p:cNvSpPr>
          <p:nvPr>
            <p:ph idx="1"/>
          </p:nvPr>
        </p:nvSpPr>
        <p:spPr>
          <a:xfrm>
            <a:off x="1909077" y="66397"/>
            <a:ext cx="9905999" cy="1995054"/>
          </a:xfrm>
        </p:spPr>
        <p:txBody>
          <a:bodyPr>
            <a:normAutofit/>
          </a:bodyPr>
          <a:lstStyle/>
          <a:p>
            <a:pPr marL="0" indent="0" algn="ctr">
              <a:buNone/>
            </a:pPr>
            <a:r>
              <a:rPr lang="en-US" sz="2800" dirty="0">
                <a:solidFill>
                  <a:schemeClr val="bg1"/>
                </a:solidFill>
              </a:rPr>
              <a:t>Unless they are service dogs which are allowed.</a:t>
            </a:r>
          </a:p>
          <a:p>
            <a:pPr marL="0" indent="0" algn="ctr">
              <a:buNone/>
            </a:pPr>
            <a:r>
              <a:rPr lang="en-US" sz="2800" dirty="0">
                <a:solidFill>
                  <a:schemeClr val="bg1"/>
                </a:solidFill>
              </a:rPr>
              <a:t>If a service dog is creating an issue in the arena or barn</a:t>
            </a:r>
          </a:p>
          <a:p>
            <a:pPr marL="0" indent="0" algn="ctr">
              <a:buNone/>
            </a:pPr>
            <a:r>
              <a:rPr lang="en-US" sz="2800" dirty="0">
                <a:solidFill>
                  <a:schemeClr val="bg1"/>
                </a:solidFill>
              </a:rPr>
              <a:t>you can and should ask them to relocate away from the equine.</a:t>
            </a:r>
          </a:p>
        </p:txBody>
      </p:sp>
    </p:spTree>
    <p:extLst>
      <p:ext uri="{BB962C8B-B14F-4D97-AF65-F5344CB8AC3E}">
        <p14:creationId xmlns:p14="http://schemas.microsoft.com/office/powerpoint/2010/main" val="792782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F4139B-3B9A-988E-8ED9-8100DFB81F6D}"/>
              </a:ext>
            </a:extLst>
          </p:cNvPr>
          <p:cNvSpPr>
            <a:spLocks noGrp="1"/>
          </p:cNvSpPr>
          <p:nvPr>
            <p:ph idx="1"/>
          </p:nvPr>
        </p:nvSpPr>
        <p:spPr>
          <a:xfrm>
            <a:off x="1307667" y="864031"/>
            <a:ext cx="9905999" cy="5352041"/>
          </a:xfrm>
        </p:spPr>
        <p:txBody>
          <a:bodyPr>
            <a:noAutofit/>
          </a:bodyPr>
          <a:lstStyle/>
          <a:p>
            <a:pPr marL="0" indent="0" algn="ctr">
              <a:buNone/>
            </a:pPr>
            <a:r>
              <a:rPr lang="en-US" sz="2800" dirty="0">
                <a:solidFill>
                  <a:schemeClr val="bg1"/>
                </a:solidFill>
              </a:rPr>
              <a:t>If you need to have an arena or school added to our policy</a:t>
            </a:r>
          </a:p>
          <a:p>
            <a:pPr marL="0" indent="0" algn="ctr">
              <a:buNone/>
            </a:pPr>
            <a:r>
              <a:rPr lang="en-US" sz="2800" dirty="0">
                <a:solidFill>
                  <a:schemeClr val="bg1"/>
                </a:solidFill>
              </a:rPr>
              <a:t>once the season has begun, notify your District Chair.</a:t>
            </a:r>
          </a:p>
          <a:p>
            <a:pPr marL="0" indent="0" algn="ctr">
              <a:buNone/>
            </a:pPr>
            <a:r>
              <a:rPr lang="en-US" sz="2800" dirty="0">
                <a:solidFill>
                  <a:schemeClr val="bg1"/>
                </a:solidFill>
              </a:rPr>
              <a:t>They will need to know:</a:t>
            </a:r>
          </a:p>
          <a:p>
            <a:pPr marL="0" indent="0" algn="ctr">
              <a:buNone/>
            </a:pPr>
            <a:r>
              <a:rPr lang="en-US" sz="2800" dirty="0">
                <a:solidFill>
                  <a:schemeClr val="bg1"/>
                </a:solidFill>
              </a:rPr>
              <a:t>Arena Name, Owners Name, Arena Address, Mailing Address,</a:t>
            </a:r>
          </a:p>
          <a:p>
            <a:pPr marL="0" indent="0" algn="ctr">
              <a:buNone/>
            </a:pPr>
            <a:r>
              <a:rPr lang="en-US" sz="2800" dirty="0">
                <a:solidFill>
                  <a:schemeClr val="bg1"/>
                </a:solidFill>
              </a:rPr>
              <a:t>Email Address and if they need to be named as an additional insured.</a:t>
            </a:r>
          </a:p>
          <a:p>
            <a:pPr marL="0" indent="0" algn="ctr">
              <a:buNone/>
            </a:pPr>
            <a:r>
              <a:rPr lang="en-US" sz="2800" dirty="0">
                <a:solidFill>
                  <a:schemeClr val="bg1"/>
                </a:solidFill>
              </a:rPr>
              <a:t>If they don’t need to be named as an additional insured once your District Chair receives the information, they can send you the blanket policy certificate. </a:t>
            </a:r>
          </a:p>
          <a:p>
            <a:pPr marL="0" indent="0" algn="ctr">
              <a:buNone/>
            </a:pPr>
            <a:endParaRPr lang="en-US" sz="2800" dirty="0">
              <a:solidFill>
                <a:schemeClr val="bg1"/>
              </a:solidFill>
            </a:endParaRPr>
          </a:p>
        </p:txBody>
      </p:sp>
    </p:spTree>
    <p:extLst>
      <p:ext uri="{BB962C8B-B14F-4D97-AF65-F5344CB8AC3E}">
        <p14:creationId xmlns:p14="http://schemas.microsoft.com/office/powerpoint/2010/main" val="782607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548D-A5AB-54C4-1451-80DDC10855B4}"/>
              </a:ext>
            </a:extLst>
          </p:cNvPr>
          <p:cNvSpPr>
            <a:spLocks noGrp="1"/>
          </p:cNvSpPr>
          <p:nvPr>
            <p:ph type="title"/>
          </p:nvPr>
        </p:nvSpPr>
        <p:spPr/>
        <p:txBody>
          <a:bodyPr/>
          <a:lstStyle/>
          <a:p>
            <a:pPr algn="ctr"/>
            <a:r>
              <a:rPr lang="en-US" b="1" dirty="0">
                <a:solidFill>
                  <a:srgbClr val="FF0000"/>
                </a:solidFill>
              </a:rPr>
              <a:t>REMEMBER:</a:t>
            </a:r>
          </a:p>
        </p:txBody>
      </p:sp>
      <p:sp>
        <p:nvSpPr>
          <p:cNvPr id="3" name="Content Placeholder 2">
            <a:extLst>
              <a:ext uri="{FF2B5EF4-FFF2-40B4-BE49-F238E27FC236}">
                <a16:creationId xmlns:a16="http://schemas.microsoft.com/office/drawing/2014/main" id="{1405D057-0125-78B9-3D69-58225CD26126}"/>
              </a:ext>
            </a:extLst>
          </p:cNvPr>
          <p:cNvSpPr>
            <a:spLocks noGrp="1"/>
          </p:cNvSpPr>
          <p:nvPr>
            <p:ph idx="1"/>
          </p:nvPr>
        </p:nvSpPr>
        <p:spPr/>
        <p:txBody>
          <a:bodyPr>
            <a:normAutofit/>
          </a:bodyPr>
          <a:lstStyle/>
          <a:p>
            <a:pPr marL="0" indent="0" algn="ctr">
              <a:buNone/>
            </a:pPr>
            <a:r>
              <a:rPr lang="en-US" sz="2800" dirty="0">
                <a:solidFill>
                  <a:srgbClr val="FF0000"/>
                </a:solidFill>
              </a:rPr>
              <a:t> Please remember our policy does not cover Parades, Rodeos and Pony Rides! </a:t>
            </a:r>
          </a:p>
          <a:p>
            <a:pPr marL="0" indent="0" algn="ctr">
              <a:buNone/>
            </a:pPr>
            <a:r>
              <a:rPr lang="en-US" sz="2800" dirty="0">
                <a:solidFill>
                  <a:srgbClr val="FF0000"/>
                </a:solidFill>
              </a:rPr>
              <a:t>And no dogs anywhere there are horses!</a:t>
            </a:r>
          </a:p>
          <a:p>
            <a:pPr marL="0" indent="0" algn="ctr">
              <a:buNone/>
            </a:pPr>
            <a:endParaRPr lang="en-US" sz="2800" dirty="0">
              <a:solidFill>
                <a:schemeClr val="bg1"/>
              </a:solidFill>
            </a:endParaRPr>
          </a:p>
        </p:txBody>
      </p:sp>
    </p:spTree>
    <p:extLst>
      <p:ext uri="{BB962C8B-B14F-4D97-AF65-F5344CB8AC3E}">
        <p14:creationId xmlns:p14="http://schemas.microsoft.com/office/powerpoint/2010/main" val="1278824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extBox 1"/>
          <p:cNvSpPr txBox="1"/>
          <p:nvPr/>
        </p:nvSpPr>
        <p:spPr>
          <a:xfrm>
            <a:off x="5270066" y="1122363"/>
            <a:ext cx="5397933"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cap="all">
                <a:latin typeface="+mj-lt"/>
                <a:ea typeface="+mj-ea"/>
                <a:cs typeface="+mj-cs"/>
              </a:rPr>
              <a:t>Does our event need insurance?</a:t>
            </a:r>
          </a:p>
        </p:txBody>
      </p:sp>
      <p:pic>
        <p:nvPicPr>
          <p:cNvPr id="4" name="Picture 3" descr="Large skydiving group mid-air">
            <a:extLst>
              <a:ext uri="{FF2B5EF4-FFF2-40B4-BE49-F238E27FC236}">
                <a16:creationId xmlns:a16="http://schemas.microsoft.com/office/drawing/2014/main" id="{F9DC449E-38A3-0612-26B3-AA97B2E37D02}"/>
              </a:ext>
            </a:extLst>
          </p:cNvPr>
          <p:cNvPicPr>
            <a:picLocks noChangeAspect="1"/>
          </p:cNvPicPr>
          <p:nvPr/>
        </p:nvPicPr>
        <p:blipFill rotWithShape="1">
          <a:blip r:embed="rId3"/>
          <a:srcRect l="28109" r="26941"/>
          <a:stretch/>
        </p:blipFill>
        <p:spPr>
          <a:xfrm>
            <a:off x="-5597" y="10"/>
            <a:ext cx="4635583" cy="6857990"/>
          </a:xfrm>
          <a:prstGeom prst="rect">
            <a:avLst/>
          </a:prstGeom>
        </p:spPr>
      </p:pic>
    </p:spTree>
    <p:extLst>
      <p:ext uri="{BB962C8B-B14F-4D97-AF65-F5344CB8AC3E}">
        <p14:creationId xmlns:p14="http://schemas.microsoft.com/office/powerpoint/2010/main" val="136885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7" name="Rectangle 1">
            <a:extLst>
              <a:ext uri="{FF2B5EF4-FFF2-40B4-BE49-F238E27FC236}">
                <a16:creationId xmlns:a16="http://schemas.microsoft.com/office/drawing/2014/main" id="{30E3A1A4-77BD-C8EF-8EF8-7558BA902C08}"/>
              </a:ext>
            </a:extLst>
          </p:cNvPr>
          <p:cNvGraphicFramePr>
            <a:graphicFrameLocks noGrp="1"/>
          </p:cNvGraphicFramePr>
          <p:nvPr>
            <p:ph idx="1"/>
            <p:extLst>
              <p:ext uri="{D42A27DB-BD31-4B8C-83A1-F6EECF244321}">
                <p14:modId xmlns:p14="http://schemas.microsoft.com/office/powerpoint/2010/main" val="3440193731"/>
              </p:ext>
            </p:extLst>
          </p:nvPr>
        </p:nvGraphicFramePr>
        <p:xfrm>
          <a:off x="4561189" y="708548"/>
          <a:ext cx="7002557" cy="5562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3020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
  <TotalTime>307</TotalTime>
  <Words>983</Words>
  <Application>Microsoft Office PowerPoint</Application>
  <PresentationFormat>Widescreen</PresentationFormat>
  <Paragraphs>85</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Tw Cen MT</vt:lpstr>
      <vt:lpstr>Circuit</vt:lpstr>
      <vt:lpstr>State Insurance policy and Additional event insurance</vt:lpstr>
      <vt:lpstr>State insurance policy</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event insurance</dc:title>
  <dc:creator>DENISE JOHN</dc:creator>
  <cp:lastModifiedBy>DENISE JOHN</cp:lastModifiedBy>
  <cp:revision>16</cp:revision>
  <cp:lastPrinted>2016-10-07T22:50:41Z</cp:lastPrinted>
  <dcterms:created xsi:type="dcterms:W3CDTF">2016-10-07T04:02:22Z</dcterms:created>
  <dcterms:modified xsi:type="dcterms:W3CDTF">2023-11-11T22:01:10Z</dcterms:modified>
</cp:coreProperties>
</file>