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8" r:id="rId6"/>
    <p:sldId id="270" r:id="rId7"/>
    <p:sldId id="269" r:id="rId8"/>
    <p:sldId id="260" r:id="rId9"/>
    <p:sldId id="261" r:id="rId10"/>
    <p:sldId id="262" r:id="rId11"/>
    <p:sldId id="271" r:id="rId12"/>
    <p:sldId id="272" r:id="rId13"/>
    <p:sldId id="264" r:id="rId14"/>
    <p:sldId id="263" r:id="rId15"/>
    <p:sldId id="273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77" autoAdjust="0"/>
  </p:normalViewPr>
  <p:slideViewPr>
    <p:cSldViewPr>
      <p:cViewPr varScale="1">
        <p:scale>
          <a:sx n="59" d="100"/>
          <a:sy n="59" d="100"/>
        </p:scale>
        <p:origin x="214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894A4-D30E-46C3-8D9A-49A3AB5CA51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3A108-D430-4790-A221-552170DE9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1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Aid</a:t>
            </a:r>
            <a:r>
              <a:rPr lang="en-US" baseline="0" dirty="0"/>
              <a:t> stock list provided.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3A108-D430-4790-A221-552170DE90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the advisor/coach at the incident must accompany an injured athlete the activity must be cancelled without appropriate supervision present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3A108-D430-4790-A221-552170DE90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2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slowly and clearly.  Be</a:t>
            </a:r>
            <a:r>
              <a:rPr lang="en-US" baseline="0" dirty="0"/>
              <a:t> away from interruptions and distractions so you can answer questions and clarify when necessary.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3A108-D430-4790-A221-552170DE90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9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OHSET injury form and contact information </a:t>
            </a:r>
          </a:p>
          <a:p>
            <a:r>
              <a:rPr lang="en-US" baseline="0" dirty="0"/>
              <a:t>www.ohset.com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3A108-D430-4790-A221-552170DE90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Ointment</a:t>
            </a:r>
            <a:r>
              <a:rPr lang="en-US" baseline="0" dirty="0"/>
              <a:t> may contain </a:t>
            </a:r>
            <a:r>
              <a:rPr lang="en-US" baseline="0" dirty="0" err="1"/>
              <a:t>xylocaine</a:t>
            </a:r>
            <a:r>
              <a:rPr lang="en-US" baseline="0" dirty="0"/>
              <a:t> or pain relief agent.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3A108-D430-4790-A221-552170DE90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Recommended Equine First Aid Kit Extra Supplies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Clippers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Sterile lube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Latex gloves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Shoe pulling equipment/tools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Poultice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Needles and Syringes </a:t>
            </a:r>
          </a:p>
          <a:p>
            <a:r>
              <a:rPr lang="en-US" b="1" dirty="0">
                <a:effectLst/>
              </a:rPr>
              <a:t>Potential Drugs to Keep on Hand: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Banamine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Flunixin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Meglamine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strong analgesic &amp; antipyretic. IV or IM. ~10cc 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Phenylbutazone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great anti-inflammatory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Electrolyte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paste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3A108-D430-4790-A221-552170DE90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EDE24B-CE66-4A52-87F6-72E4A63D619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5A3BA2-2080-453A-B0CD-CF7B7F8019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harer@ohset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hset.com/logorules/logo_blue_gray_out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9050"/>
            <a:ext cx="6688707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1524001"/>
            <a:ext cx="7553325" cy="31242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SAFETY IS NO ACCIDENT</a:t>
            </a:r>
            <a:br>
              <a:rPr lang="en-US" sz="6000" b="1" dirty="0"/>
            </a:br>
            <a:r>
              <a:rPr lang="en-US" i="1" dirty="0"/>
              <a:t>Your Team Emergency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562600"/>
            <a:ext cx="6400800" cy="1066800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OHSET Coaches Training</a:t>
            </a:r>
          </a:p>
          <a:p>
            <a:r>
              <a:rPr lang="en-US" dirty="0">
                <a:solidFill>
                  <a:schemeClr val="bg1"/>
                </a:solidFill>
              </a:rPr>
              <a:t>Adapted from Pam Steinke</a:t>
            </a:r>
          </a:p>
        </p:txBody>
      </p:sp>
    </p:spTree>
    <p:extLst>
      <p:ext uri="{BB962C8B-B14F-4D97-AF65-F5344CB8AC3E}">
        <p14:creationId xmlns:p14="http://schemas.microsoft.com/office/powerpoint/2010/main" val="221224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829304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clear on how and when to call 911 or a local emergency number</a:t>
            </a:r>
          </a:p>
          <a:p>
            <a:pPr lvl="1"/>
            <a:r>
              <a:rPr lang="en-US" dirty="0"/>
              <a:t>The caller MUST have the basic information on the athlete and the injury (age, gender, how it happened, type of injury- head injury, broken leg,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pic>
        <p:nvPicPr>
          <p:cNvPr id="8194" name="Picture 2" descr="https://sp.yimg.com/xj/th?id=OIP.Mc9039359c29e32ba3babd990351bacc6H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04" y="2057400"/>
            <a:ext cx="4628896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0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24545"/>
            <a:ext cx="5467350" cy="397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886200" cy="1947672"/>
          </a:xfrm>
        </p:spPr>
        <p:txBody>
          <a:bodyPr>
            <a:normAutofit/>
          </a:bodyPr>
          <a:lstStyle/>
          <a:p>
            <a:r>
              <a:rPr lang="en-US" dirty="0"/>
              <a:t>to meet the ambulance and give exact directions.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Someone…</a:t>
            </a:r>
          </a:p>
        </p:txBody>
      </p:sp>
    </p:spTree>
    <p:extLst>
      <p:ext uri="{BB962C8B-B14F-4D97-AF65-F5344CB8AC3E}">
        <p14:creationId xmlns:p14="http://schemas.microsoft.com/office/powerpoint/2010/main" val="214928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10000" cy="4525963"/>
          </a:xfrm>
        </p:spPr>
        <p:txBody>
          <a:bodyPr/>
          <a:lstStyle/>
          <a:p>
            <a:r>
              <a:rPr lang="en-US" dirty="0"/>
              <a:t>Create a chain of command within your team:</a:t>
            </a:r>
          </a:p>
          <a:p>
            <a:pPr lvl="1"/>
            <a:r>
              <a:rPr lang="en-US" dirty="0"/>
              <a:t>Designate person to contact the athlete or persons family</a:t>
            </a:r>
          </a:p>
          <a:p>
            <a:pPr lvl="1"/>
            <a:r>
              <a:rPr lang="en-US" dirty="0"/>
              <a:t>Designate person to contact the facility owner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Communication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r="14973"/>
          <a:stretch/>
        </p:blipFill>
        <p:spPr bwMode="auto">
          <a:xfrm>
            <a:off x="4303151" y="2895600"/>
            <a:ext cx="465328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64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sz="4400" dirty="0"/>
              <a:t>My name is ________ </a:t>
            </a:r>
          </a:p>
          <a:p>
            <a:pPr marL="0" indent="0">
              <a:buNone/>
            </a:pPr>
            <a:r>
              <a:rPr lang="en-US" sz="4400" dirty="0"/>
              <a:t>I am located at ________ </a:t>
            </a:r>
          </a:p>
          <a:p>
            <a:pPr marL="0" indent="0">
              <a:buNone/>
            </a:pPr>
            <a:r>
              <a:rPr lang="en-US" sz="4400" dirty="0"/>
              <a:t>One of our riders has been injured.  They are ____  years old and complaining of ______</a:t>
            </a:r>
          </a:p>
          <a:p>
            <a:pPr marL="0" indent="0">
              <a:buNone/>
            </a:pPr>
            <a:r>
              <a:rPr lang="en-US" sz="4400" dirty="0"/>
              <a:t>Please come to ____ someone will be at the entrance to direct you.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Emergency Phone Call: </a:t>
            </a:r>
          </a:p>
        </p:txBody>
      </p:sp>
    </p:spTree>
    <p:extLst>
      <p:ext uri="{BB962C8B-B14F-4D97-AF65-F5344CB8AC3E}">
        <p14:creationId xmlns:p14="http://schemas.microsoft.com/office/powerpoint/2010/main" val="95903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Decide who is responsible for completing the appropriate injury forms. www.OHSET.com</a:t>
            </a:r>
          </a:p>
          <a:p>
            <a:r>
              <a:rPr lang="en-US" sz="3500" dirty="0"/>
              <a:t>Mail completed form to:</a:t>
            </a:r>
          </a:p>
          <a:p>
            <a:pPr lvl="1"/>
            <a:r>
              <a:rPr lang="en-US" sz="2400" dirty="0"/>
              <a:t>OHSET, c/o Jan </a:t>
            </a:r>
            <a:r>
              <a:rPr lang="en-US" sz="2400" dirty="0" err="1"/>
              <a:t>Harer</a:t>
            </a:r>
            <a:r>
              <a:rPr lang="en-US" sz="2400" dirty="0"/>
              <a:t> , 37285 SW Nature Dr., Cornelius, OR 97113  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Work Sans" panose="020B06040202020202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jharer@ohset.com</a:t>
            </a:r>
            <a:endParaRPr lang="en-US" sz="4800" dirty="0">
              <a:solidFill>
                <a:srgbClr val="FF0000"/>
              </a:solidFill>
            </a:endParaRPr>
          </a:p>
          <a:p>
            <a:r>
              <a:rPr lang="en-US" sz="3600" dirty="0"/>
              <a:t>Evaluate the response and any gaps in your plan for future events.  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290806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ALL guidelines – document on website</a:t>
            </a:r>
          </a:p>
          <a:p>
            <a:r>
              <a:rPr lang="en-US" dirty="0"/>
              <a:t>Sign in and out EVERY time</a:t>
            </a:r>
          </a:p>
          <a:p>
            <a:r>
              <a:rPr lang="en-US" dirty="0"/>
              <a:t>Report if a positive – Guidelines up on website soon</a:t>
            </a:r>
          </a:p>
          <a:p>
            <a:r>
              <a:rPr lang="en-US" dirty="0"/>
              <a:t>Stay Informed</a:t>
            </a:r>
          </a:p>
          <a:p>
            <a:r>
              <a:rPr lang="en-US" dirty="0"/>
              <a:t>Be Smart</a:t>
            </a:r>
          </a:p>
          <a:p>
            <a:r>
              <a:rPr lang="en-US" dirty="0"/>
              <a:t>Understand that how you handle this impacts entire organization, district meets, state championship and PNWIC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78344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3050"/>
            <a:ext cx="8001000" cy="1143000"/>
          </a:xfrm>
        </p:spPr>
        <p:txBody>
          <a:bodyPr/>
          <a:lstStyle/>
          <a:p>
            <a:r>
              <a:rPr lang="en-US" dirty="0"/>
              <a:t>Coaches First Aid Kit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81000" y="1371600"/>
            <a:ext cx="4040188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Non-powdered barrier gloves 2-3 pair</a:t>
            </a:r>
          </a:p>
          <a:p>
            <a:r>
              <a:rPr lang="en-US" dirty="0"/>
              <a:t>Rescue breathing face shield</a:t>
            </a:r>
          </a:p>
          <a:p>
            <a:r>
              <a:rPr lang="en-US" dirty="0"/>
              <a:t>Instant Ice Cold Pack</a:t>
            </a:r>
          </a:p>
          <a:p>
            <a:r>
              <a:rPr lang="en-US" dirty="0"/>
              <a:t>Elastic Fabric flexible bandages – 3-4 inch</a:t>
            </a:r>
          </a:p>
          <a:p>
            <a:r>
              <a:rPr lang="en-US" dirty="0"/>
              <a:t>Strip Band-Aids</a:t>
            </a:r>
          </a:p>
          <a:p>
            <a:r>
              <a:rPr lang="en-US" dirty="0"/>
              <a:t>Triangular Bandage for sling</a:t>
            </a:r>
          </a:p>
          <a:p>
            <a:r>
              <a:rPr lang="en-US" dirty="0"/>
              <a:t>2” Roller Gauze (or </a:t>
            </a:r>
            <a:r>
              <a:rPr lang="en-US" dirty="0" err="1"/>
              <a:t>Coban</a:t>
            </a:r>
            <a:r>
              <a:rPr lang="en-US" dirty="0"/>
              <a:t>)</a:t>
            </a:r>
          </a:p>
          <a:p>
            <a:r>
              <a:rPr lang="en-US" dirty="0"/>
              <a:t>Adhesive Tape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0" y="1371600"/>
            <a:ext cx="4041775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2x2” Sterile Gauze Pads</a:t>
            </a:r>
          </a:p>
          <a:p>
            <a:r>
              <a:rPr lang="en-US" dirty="0"/>
              <a:t>3x3” Sterile Gauze Pads</a:t>
            </a:r>
          </a:p>
          <a:p>
            <a:r>
              <a:rPr lang="en-US" dirty="0" err="1"/>
              <a:t>Telfa</a:t>
            </a:r>
            <a:r>
              <a:rPr lang="en-US" dirty="0"/>
              <a:t> Non Stick Pads</a:t>
            </a:r>
          </a:p>
          <a:p>
            <a:r>
              <a:rPr lang="en-US" dirty="0"/>
              <a:t>Large Patch Bandage</a:t>
            </a:r>
          </a:p>
          <a:p>
            <a:r>
              <a:rPr lang="en-US" dirty="0"/>
              <a:t>Adhesive Tape</a:t>
            </a:r>
          </a:p>
          <a:p>
            <a:r>
              <a:rPr lang="en-US" dirty="0"/>
              <a:t>Alcohol / Disinfectant Swabs</a:t>
            </a:r>
          </a:p>
          <a:p>
            <a:r>
              <a:rPr lang="en-US" dirty="0"/>
              <a:t>Antiseptic Pads</a:t>
            </a:r>
          </a:p>
          <a:p>
            <a:r>
              <a:rPr lang="en-US" dirty="0"/>
              <a:t>Saline Eye Wash</a:t>
            </a:r>
          </a:p>
          <a:p>
            <a:r>
              <a:rPr lang="en-US" dirty="0"/>
              <a:t>Individual Tylenol/Advil</a:t>
            </a:r>
          </a:p>
          <a:p>
            <a:r>
              <a:rPr lang="en-US" dirty="0"/>
              <a:t>Neosporin Ointment </a:t>
            </a:r>
          </a:p>
          <a:p>
            <a:r>
              <a:rPr lang="en-US" dirty="0"/>
              <a:t>Scissors</a:t>
            </a:r>
          </a:p>
        </p:txBody>
      </p:sp>
    </p:spTree>
    <p:extLst>
      <p:ext uri="{BB962C8B-B14F-4D97-AF65-F5344CB8AC3E}">
        <p14:creationId xmlns:p14="http://schemas.microsoft.com/office/powerpoint/2010/main" val="40218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Veterinary Kit </a:t>
            </a:r>
            <a:br>
              <a:rPr lang="en-US" dirty="0"/>
            </a:br>
            <a:r>
              <a:rPr lang="en-US" sz="1800" dirty="0"/>
              <a:t>Yes we deal with horses – only with permission from owner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Thermometer, digital </a:t>
            </a:r>
          </a:p>
          <a:p>
            <a:r>
              <a:rPr lang="en-US" sz="2800" dirty="0" err="1"/>
              <a:t>Betadine</a:t>
            </a:r>
            <a:r>
              <a:rPr lang="en-US" sz="2800" dirty="0"/>
              <a:t> solution and </a:t>
            </a:r>
            <a:r>
              <a:rPr lang="en-US" sz="2800" dirty="0" err="1"/>
              <a:t>Betadine</a:t>
            </a:r>
            <a:r>
              <a:rPr lang="en-US" sz="2800" dirty="0"/>
              <a:t> scrub </a:t>
            </a:r>
          </a:p>
          <a:p>
            <a:r>
              <a:rPr lang="en-US" sz="2800" dirty="0"/>
              <a:t>Wound salve/spray</a:t>
            </a:r>
          </a:p>
          <a:p>
            <a:r>
              <a:rPr lang="en-US" sz="2800" dirty="0"/>
              <a:t>Saline </a:t>
            </a:r>
          </a:p>
          <a:p>
            <a:r>
              <a:rPr lang="en-US" sz="2800" dirty="0"/>
              <a:t>Big syringe (or Turkey baster) </a:t>
            </a:r>
          </a:p>
          <a:p>
            <a:r>
              <a:rPr lang="en-US" sz="2800" dirty="0"/>
              <a:t>Gauze pads </a:t>
            </a:r>
          </a:p>
          <a:p>
            <a:r>
              <a:rPr lang="en-US" sz="2800" dirty="0" err="1"/>
              <a:t>Telfa</a:t>
            </a:r>
            <a:r>
              <a:rPr lang="en-US" sz="2800" dirty="0"/>
              <a:t> pads (or other non-stick pad) </a:t>
            </a:r>
          </a:p>
          <a:p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Rolled gauze </a:t>
            </a:r>
          </a:p>
          <a:p>
            <a:r>
              <a:rPr lang="en-US" sz="2800" dirty="0"/>
              <a:t>Sheet cotton </a:t>
            </a:r>
          </a:p>
          <a:p>
            <a:r>
              <a:rPr lang="en-US" sz="2800" dirty="0"/>
              <a:t>Standing wraps </a:t>
            </a:r>
          </a:p>
          <a:p>
            <a:r>
              <a:rPr lang="en-US" sz="2800" dirty="0"/>
              <a:t>Brown gauze </a:t>
            </a:r>
          </a:p>
          <a:p>
            <a:r>
              <a:rPr lang="en-US" sz="2800" dirty="0" err="1"/>
              <a:t>Vetwrap</a:t>
            </a:r>
            <a:r>
              <a:rPr lang="en-US" sz="2800" dirty="0"/>
              <a:t> </a:t>
            </a:r>
          </a:p>
          <a:p>
            <a:r>
              <a:rPr lang="en-US" sz="2800" dirty="0"/>
              <a:t>White tape, water-proof </a:t>
            </a:r>
          </a:p>
          <a:p>
            <a:r>
              <a:rPr lang="en-US" sz="2800" dirty="0"/>
              <a:t>Sharp scissors (or Bandage scissors) </a:t>
            </a:r>
          </a:p>
          <a:p>
            <a:r>
              <a:rPr lang="en-US" sz="2800" dirty="0"/>
              <a:t>Hoof pick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5159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19200" y="33528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/>
              <a:t>Complete Your </a:t>
            </a:r>
            <a:br>
              <a:rPr lang="en-US" dirty="0"/>
            </a:br>
            <a:r>
              <a:rPr lang="en-US" dirty="0"/>
              <a:t>Emergency Action Plans!!</a:t>
            </a:r>
          </a:p>
        </p:txBody>
      </p:sp>
      <p:pic>
        <p:nvPicPr>
          <p:cNvPr id="7" name="Picture 2" descr="http://www.ohset.com/logorules/logo_blue_gray_out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550"/>
            <a:ext cx="74009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7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4800600"/>
          </a:xfrm>
        </p:spPr>
        <p:txBody>
          <a:bodyPr>
            <a:normAutofit fontScale="47500" lnSpcReduction="20000"/>
          </a:bodyPr>
          <a:lstStyle/>
          <a:p>
            <a:pPr marL="0" lvl="1" indent="0">
              <a:buNone/>
            </a:pPr>
            <a:r>
              <a:rPr lang="en-US" sz="5800" dirty="0"/>
              <a:t>Every OHSET team/district should have an Emergency Action Plan</a:t>
            </a:r>
            <a:r>
              <a:rPr lang="en-US" sz="3200" dirty="0"/>
              <a:t>:</a:t>
            </a:r>
          </a:p>
          <a:p>
            <a:pPr marL="0" lvl="1" indent="0">
              <a:buNone/>
            </a:pPr>
            <a:endParaRPr lang="en-US" sz="3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4600" dirty="0"/>
              <a:t>Anytime or Any place.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4600" dirty="0"/>
              <a:t>Injury or Illness</a:t>
            </a:r>
          </a:p>
          <a:p>
            <a:r>
              <a:rPr lang="en-US" sz="4600" dirty="0"/>
              <a:t>Preparation is the key</a:t>
            </a:r>
          </a:p>
          <a:p>
            <a:r>
              <a:rPr lang="en-US" sz="4600" dirty="0"/>
              <a:t>Consider the different needs for where you plan to practice or compete. </a:t>
            </a:r>
          </a:p>
          <a:p>
            <a:r>
              <a:rPr lang="en-US" sz="4600" dirty="0"/>
              <a:t>Everyone has the Emergency Action Plan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 Prepared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92" y="1295400"/>
            <a:ext cx="3981450" cy="395490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44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Layout of your practice facilities</a:t>
            </a:r>
          </a:p>
          <a:p>
            <a:r>
              <a:rPr lang="en-US" sz="3600" dirty="0"/>
              <a:t>Equipment</a:t>
            </a:r>
          </a:p>
          <a:p>
            <a:r>
              <a:rPr lang="en-US" sz="3600" dirty="0"/>
              <a:t>Support Personnel</a:t>
            </a:r>
          </a:p>
          <a:p>
            <a:r>
              <a:rPr lang="en-US" sz="3600" dirty="0"/>
              <a:t>Communication to HELP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Know:</a:t>
            </a:r>
          </a:p>
        </p:txBody>
      </p:sp>
      <p:pic>
        <p:nvPicPr>
          <p:cNvPr id="2050" name="Picture 2" descr="http://www.wlenetwork.com/wp-content/uploads/2014/05/850-570_need_to_know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1538"/>
            <a:ext cx="4419600" cy="30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8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Plan </a:t>
            </a:r>
          </a:p>
        </p:txBody>
      </p:sp>
      <p:pic>
        <p:nvPicPr>
          <p:cNvPr id="3074" name="Picture 2" descr="http://barnplanskits.com/wp-content/uploads/2014/05/small-dairy-barn-plans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781800" cy="52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0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635369"/>
            <a:ext cx="3508130" cy="45259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Who will meet the ambulance and give exact directions</a:t>
            </a:r>
          </a:p>
          <a:p>
            <a:pPr lvl="1"/>
            <a:r>
              <a:rPr lang="en-US" dirty="0"/>
              <a:t>Know where access keys/codes are kept to open gates or doors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will EMS Enter &amp; Exit?</a:t>
            </a:r>
          </a:p>
        </p:txBody>
      </p:sp>
      <p:pic>
        <p:nvPicPr>
          <p:cNvPr id="4098" name="Picture 2" descr="http://harfordfirecompany.com/hfc-ee/images/interface/content/apparatus/a5_previe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29" y="2362200"/>
            <a:ext cx="5635869" cy="37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2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 where First Aid Equipment and Fire Extinguisher 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2895600" cy="4330891"/>
          </a:xfrm>
        </p:spPr>
        <p:txBody>
          <a:bodyPr/>
          <a:lstStyle/>
          <a:p>
            <a:r>
              <a:rPr lang="en-US" dirty="0"/>
              <a:t>AND be sure it’s up to date and re-filled</a:t>
            </a:r>
          </a:p>
        </p:txBody>
      </p:sp>
      <p:pic>
        <p:nvPicPr>
          <p:cNvPr id="6150" name="Picture 6" descr="http://www.recoveringgrace.org/media/First-Aid-Ki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FEF"/>
              </a:clrFrom>
              <a:clrTo>
                <a:srgbClr val="E9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g-ec2.images-amazon.com/images/G/01/th/aplus/kidde/pro10MP_large._V395659855_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r="29172"/>
          <a:stretch/>
        </p:blipFill>
        <p:spPr bwMode="auto">
          <a:xfrm>
            <a:off x="6400800" y="609600"/>
            <a:ext cx="255563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0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Designate a gathering place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429000" cy="49194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Designate a gathering place for those not involved and a person in charge to keep them there</a:t>
            </a:r>
          </a:p>
        </p:txBody>
      </p:sp>
      <p:pic>
        <p:nvPicPr>
          <p:cNvPr id="5122" name="Picture 2" descr="https://sp.yimg.com/xj/th?id=OIP.M726eb4fa20ebe18aa5045684e78234aeH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9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Stocked basic veterinary kit</a:t>
            </a:r>
          </a:p>
          <a:p>
            <a:r>
              <a:rPr lang="en-US" sz="3600" dirty="0"/>
              <a:t>Blanket</a:t>
            </a:r>
          </a:p>
          <a:p>
            <a:r>
              <a:rPr lang="en-US" sz="3600" dirty="0"/>
              <a:t>Flashlights with spare batteries</a:t>
            </a:r>
          </a:p>
          <a:p>
            <a:r>
              <a:rPr lang="en-US" sz="3600" dirty="0"/>
              <a:t>Contact numbers for team members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Needs</a:t>
            </a:r>
          </a:p>
        </p:txBody>
      </p:sp>
      <p:pic>
        <p:nvPicPr>
          <p:cNvPr id="7170" name="Picture 2" descr="http://upload.wikimedia.org/wikipedia/en/2/2d/MagLiteFlash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6576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6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Advisor</a:t>
            </a:r>
          </a:p>
          <a:p>
            <a:r>
              <a:rPr lang="en-US" sz="3600" dirty="0"/>
              <a:t>Head coach for the practice</a:t>
            </a:r>
          </a:p>
          <a:p>
            <a:r>
              <a:rPr lang="en-US" sz="3600" dirty="0"/>
              <a:t>Know resources from your membership </a:t>
            </a:r>
          </a:p>
          <a:p>
            <a:pPr lvl="1"/>
            <a:r>
              <a:rPr lang="en-US" sz="3200" dirty="0"/>
              <a:t>EMTs, Nurses, Doctors, Athletic Trainers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Personnel</a:t>
            </a:r>
          </a:p>
        </p:txBody>
      </p:sp>
    </p:spTree>
    <p:extLst>
      <p:ext uri="{BB962C8B-B14F-4D97-AF65-F5344CB8AC3E}">
        <p14:creationId xmlns:p14="http://schemas.microsoft.com/office/powerpoint/2010/main" val="4159356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2478</TotalTime>
  <Words>700</Words>
  <Application>Microsoft Office PowerPoint</Application>
  <PresentationFormat>On-screen Show (4:3)</PresentationFormat>
  <Paragraphs>121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Lucida Sans Unicode</vt:lpstr>
      <vt:lpstr>Verdana</vt:lpstr>
      <vt:lpstr>Wingdings 2</vt:lpstr>
      <vt:lpstr>Wingdings 3</vt:lpstr>
      <vt:lpstr>Work Sans</vt:lpstr>
      <vt:lpstr>Concourse</vt:lpstr>
      <vt:lpstr>SAFETY IS NO ACCIDENT Your Team Emergency Plan</vt:lpstr>
      <vt:lpstr>Be Prepared</vt:lpstr>
      <vt:lpstr>What You Need to Know:</vt:lpstr>
      <vt:lpstr>Facility Plan </vt:lpstr>
      <vt:lpstr>Where will EMS Enter &amp; Exit?</vt:lpstr>
      <vt:lpstr>Know where First Aid Equipment and Fire Extinguisher is</vt:lpstr>
      <vt:lpstr>Designate a gathering place</vt:lpstr>
      <vt:lpstr>Other Needs</vt:lpstr>
      <vt:lpstr>Support Personnel</vt:lpstr>
      <vt:lpstr>Communication</vt:lpstr>
      <vt:lpstr>Send Someone…</vt:lpstr>
      <vt:lpstr>More Communication</vt:lpstr>
      <vt:lpstr>The Emergency Phone Call: </vt:lpstr>
      <vt:lpstr>Follow Up</vt:lpstr>
      <vt:lpstr>COVID-19</vt:lpstr>
      <vt:lpstr>Coaches First Aid Kit</vt:lpstr>
      <vt:lpstr>Basic Veterinary Kit  Yes we deal with horses – only with permission from owner </vt:lpstr>
      <vt:lpstr>Complete Your  Emergency Action Plans!!</vt:lpstr>
    </vt:vector>
  </TitlesOfParts>
  <Company>St Charles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OHSET 2013</dc:title>
  <dc:creator>Pam Steinke</dc:creator>
  <cp:lastModifiedBy>Nick Meuret</cp:lastModifiedBy>
  <cp:revision>25</cp:revision>
  <dcterms:created xsi:type="dcterms:W3CDTF">2013-01-01T20:40:03Z</dcterms:created>
  <dcterms:modified xsi:type="dcterms:W3CDTF">2023-10-01T16:23:10Z</dcterms:modified>
</cp:coreProperties>
</file>