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833" r:id="rId2"/>
  </p:sldMasterIdLst>
  <p:notesMasterIdLst>
    <p:notesMasterId r:id="rId8"/>
  </p:notesMasterIdLst>
  <p:sldIdLst>
    <p:sldId id="256" r:id="rId3"/>
    <p:sldId id="259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9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A6C7B-E4B9-4507-8050-EEFE7002B33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83654-DD67-4733-B431-6F1C325C456A}">
      <dgm:prSet/>
      <dgm:spPr/>
      <dgm:t>
        <a:bodyPr/>
        <a:lstStyle/>
        <a:p>
          <a:r>
            <a:rPr lang="en-US"/>
            <a:t>Establish expectations</a:t>
          </a:r>
        </a:p>
      </dgm:t>
    </dgm:pt>
    <dgm:pt modelId="{BE634494-4D24-4B61-A598-AD95EAC5D673}" type="parTrans" cxnId="{33BAE43C-624F-4954-82B1-13D7BF72F564}">
      <dgm:prSet/>
      <dgm:spPr/>
      <dgm:t>
        <a:bodyPr/>
        <a:lstStyle/>
        <a:p>
          <a:endParaRPr lang="en-US"/>
        </a:p>
      </dgm:t>
    </dgm:pt>
    <dgm:pt modelId="{E29777E0-D355-4BA7-A410-E5CC799D1E16}" type="sibTrans" cxnId="{33BAE43C-624F-4954-82B1-13D7BF72F564}">
      <dgm:prSet/>
      <dgm:spPr/>
      <dgm:t>
        <a:bodyPr/>
        <a:lstStyle/>
        <a:p>
          <a:endParaRPr lang="en-US"/>
        </a:p>
      </dgm:t>
    </dgm:pt>
    <dgm:pt modelId="{2EB06D44-66AE-418F-A9BF-CE7F86EB8190}">
      <dgm:prSet/>
      <dgm:spPr/>
      <dgm:t>
        <a:bodyPr/>
        <a:lstStyle/>
        <a:p>
          <a:r>
            <a:rPr lang="en-US"/>
            <a:t>Go over team rules</a:t>
          </a:r>
        </a:p>
      </dgm:t>
    </dgm:pt>
    <dgm:pt modelId="{D8716808-0CDD-46D4-8170-871F248432B0}" type="parTrans" cxnId="{ADBCAD71-5DF0-4C45-A18C-F29068E58895}">
      <dgm:prSet/>
      <dgm:spPr/>
      <dgm:t>
        <a:bodyPr/>
        <a:lstStyle/>
        <a:p>
          <a:endParaRPr lang="en-US"/>
        </a:p>
      </dgm:t>
    </dgm:pt>
    <dgm:pt modelId="{01CD0BF1-DA54-4B4C-840E-C0FB098B46FC}" type="sibTrans" cxnId="{ADBCAD71-5DF0-4C45-A18C-F29068E58895}">
      <dgm:prSet/>
      <dgm:spPr/>
      <dgm:t>
        <a:bodyPr/>
        <a:lstStyle/>
        <a:p>
          <a:endParaRPr lang="en-US"/>
        </a:p>
      </dgm:t>
    </dgm:pt>
    <dgm:pt modelId="{1969A635-5DC9-4B87-AEFA-A673CDE6EE43}">
      <dgm:prSet/>
      <dgm:spPr/>
      <dgm:t>
        <a:bodyPr/>
        <a:lstStyle/>
        <a:p>
          <a:r>
            <a:rPr lang="en-US"/>
            <a:t>Practice Schedule </a:t>
          </a:r>
        </a:p>
      </dgm:t>
    </dgm:pt>
    <dgm:pt modelId="{95082301-913E-4CCC-AA1E-5AD5C74DC068}" type="parTrans" cxnId="{29EEF13B-B320-44BE-9464-4F81E4DC5D79}">
      <dgm:prSet/>
      <dgm:spPr/>
      <dgm:t>
        <a:bodyPr/>
        <a:lstStyle/>
        <a:p>
          <a:endParaRPr lang="en-US"/>
        </a:p>
      </dgm:t>
    </dgm:pt>
    <dgm:pt modelId="{93F27B81-5781-4D1E-8461-25258A7F8687}" type="sibTrans" cxnId="{29EEF13B-B320-44BE-9464-4F81E4DC5D79}">
      <dgm:prSet/>
      <dgm:spPr/>
      <dgm:t>
        <a:bodyPr/>
        <a:lstStyle/>
        <a:p>
          <a:endParaRPr lang="en-US"/>
        </a:p>
      </dgm:t>
    </dgm:pt>
    <dgm:pt modelId="{759E81DB-9AD4-4E17-87D2-1E79320EA66F}">
      <dgm:prSet/>
      <dgm:spPr/>
      <dgm:t>
        <a:bodyPr/>
        <a:lstStyle/>
        <a:p>
          <a:r>
            <a:rPr lang="en-US"/>
            <a:t>Team leadership roles </a:t>
          </a:r>
        </a:p>
      </dgm:t>
    </dgm:pt>
    <dgm:pt modelId="{10B70251-BC63-4104-BEA9-4478767E9D21}" type="parTrans" cxnId="{9BCCBCFA-512B-4A10-A1ED-FF80F3A43FB3}">
      <dgm:prSet/>
      <dgm:spPr/>
      <dgm:t>
        <a:bodyPr/>
        <a:lstStyle/>
        <a:p>
          <a:endParaRPr lang="en-US"/>
        </a:p>
      </dgm:t>
    </dgm:pt>
    <dgm:pt modelId="{22146697-5A09-46ED-A90F-F33B7C12ACFE}" type="sibTrans" cxnId="{9BCCBCFA-512B-4A10-A1ED-FF80F3A43FB3}">
      <dgm:prSet/>
      <dgm:spPr/>
      <dgm:t>
        <a:bodyPr/>
        <a:lstStyle/>
        <a:p>
          <a:endParaRPr lang="en-US"/>
        </a:p>
      </dgm:t>
    </dgm:pt>
    <dgm:pt modelId="{72D08779-1A63-40C9-B3EC-C26DCEF982A3}">
      <dgm:prSet/>
      <dgm:spPr/>
      <dgm:t>
        <a:bodyPr/>
        <a:lstStyle/>
        <a:p>
          <a:r>
            <a:rPr lang="en-US"/>
            <a:t>Equipment</a:t>
          </a:r>
        </a:p>
      </dgm:t>
    </dgm:pt>
    <dgm:pt modelId="{EBD9A641-2582-4210-B661-A983F1D27BA4}" type="parTrans" cxnId="{7D1BE81F-4236-47FA-9C95-CFD8B1FCB365}">
      <dgm:prSet/>
      <dgm:spPr/>
      <dgm:t>
        <a:bodyPr/>
        <a:lstStyle/>
        <a:p>
          <a:endParaRPr lang="en-US"/>
        </a:p>
      </dgm:t>
    </dgm:pt>
    <dgm:pt modelId="{93B44A36-1231-462D-AAC0-9CE17397D694}" type="sibTrans" cxnId="{7D1BE81F-4236-47FA-9C95-CFD8B1FCB365}">
      <dgm:prSet/>
      <dgm:spPr/>
      <dgm:t>
        <a:bodyPr/>
        <a:lstStyle/>
        <a:p>
          <a:endParaRPr lang="en-US"/>
        </a:p>
      </dgm:t>
    </dgm:pt>
    <dgm:pt modelId="{2C71E362-DBF0-441E-9DD5-DE443D6E8403}">
      <dgm:prSet/>
      <dgm:spPr/>
      <dgm:t>
        <a:bodyPr/>
        <a:lstStyle/>
        <a:p>
          <a:r>
            <a:rPr lang="en-US"/>
            <a:t>Know your arena </a:t>
          </a:r>
        </a:p>
      </dgm:t>
    </dgm:pt>
    <dgm:pt modelId="{EF997FCF-C454-4170-B301-58F244C23D8C}" type="parTrans" cxnId="{140F3B9F-51D2-4BBE-995D-32A2FE9E2645}">
      <dgm:prSet/>
      <dgm:spPr/>
      <dgm:t>
        <a:bodyPr/>
        <a:lstStyle/>
        <a:p>
          <a:endParaRPr lang="en-US"/>
        </a:p>
      </dgm:t>
    </dgm:pt>
    <dgm:pt modelId="{3614D775-F9C7-41C4-8856-5E552D1D1E46}" type="sibTrans" cxnId="{140F3B9F-51D2-4BBE-995D-32A2FE9E2645}">
      <dgm:prSet/>
      <dgm:spPr/>
      <dgm:t>
        <a:bodyPr/>
        <a:lstStyle/>
        <a:p>
          <a:endParaRPr lang="en-US"/>
        </a:p>
      </dgm:t>
    </dgm:pt>
    <dgm:pt modelId="{3E3FEC11-91B2-4779-B901-28650D62D40B}" type="pres">
      <dgm:prSet presAssocID="{91AA6C7B-E4B9-4507-8050-EEFE7002B339}" presName="root" presStyleCnt="0">
        <dgm:presLayoutVars>
          <dgm:dir/>
          <dgm:resizeHandles val="exact"/>
        </dgm:presLayoutVars>
      </dgm:prSet>
      <dgm:spPr/>
    </dgm:pt>
    <dgm:pt modelId="{5376DF1B-8849-4CD6-955E-CB74DBA15C40}" type="pres">
      <dgm:prSet presAssocID="{E9383654-DD67-4733-B431-6F1C325C456A}" presName="compNode" presStyleCnt="0"/>
      <dgm:spPr/>
    </dgm:pt>
    <dgm:pt modelId="{2853AA27-8169-49F4-9B63-B8D1227FAF63}" type="pres">
      <dgm:prSet presAssocID="{E9383654-DD67-4733-B431-6F1C325C456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1CFD3A5-61C6-4375-8284-24E9FE89E4BC}" type="pres">
      <dgm:prSet presAssocID="{E9383654-DD67-4733-B431-6F1C325C456A}" presName="spaceRect" presStyleCnt="0"/>
      <dgm:spPr/>
    </dgm:pt>
    <dgm:pt modelId="{BED1E4E2-FEE3-4D3F-8A2E-BDA379CD58B7}" type="pres">
      <dgm:prSet presAssocID="{E9383654-DD67-4733-B431-6F1C325C456A}" presName="textRect" presStyleLbl="revTx" presStyleIdx="0" presStyleCnt="6">
        <dgm:presLayoutVars>
          <dgm:chMax val="1"/>
          <dgm:chPref val="1"/>
        </dgm:presLayoutVars>
      </dgm:prSet>
      <dgm:spPr/>
    </dgm:pt>
    <dgm:pt modelId="{64D8169D-C2EF-4496-BB65-FA3E7E28F9FD}" type="pres">
      <dgm:prSet presAssocID="{E29777E0-D355-4BA7-A410-E5CC799D1E16}" presName="sibTrans" presStyleCnt="0"/>
      <dgm:spPr/>
    </dgm:pt>
    <dgm:pt modelId="{75E4ED67-36ED-43C5-9059-58C68495A189}" type="pres">
      <dgm:prSet presAssocID="{2EB06D44-66AE-418F-A9BF-CE7F86EB8190}" presName="compNode" presStyleCnt="0"/>
      <dgm:spPr/>
    </dgm:pt>
    <dgm:pt modelId="{9535D5D3-F16D-4400-9A6D-974C22A55AC8}" type="pres">
      <dgm:prSet presAssocID="{2EB06D44-66AE-418F-A9BF-CE7F86EB819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D900859-8311-4B90-AC1D-6E678502C5B0}" type="pres">
      <dgm:prSet presAssocID="{2EB06D44-66AE-418F-A9BF-CE7F86EB8190}" presName="spaceRect" presStyleCnt="0"/>
      <dgm:spPr/>
    </dgm:pt>
    <dgm:pt modelId="{830270FE-BC68-4236-9629-0A69F8129AA9}" type="pres">
      <dgm:prSet presAssocID="{2EB06D44-66AE-418F-A9BF-CE7F86EB8190}" presName="textRect" presStyleLbl="revTx" presStyleIdx="1" presStyleCnt="6">
        <dgm:presLayoutVars>
          <dgm:chMax val="1"/>
          <dgm:chPref val="1"/>
        </dgm:presLayoutVars>
      </dgm:prSet>
      <dgm:spPr/>
    </dgm:pt>
    <dgm:pt modelId="{5C0B150D-792B-4D1D-8EF2-607B3E58BF75}" type="pres">
      <dgm:prSet presAssocID="{01CD0BF1-DA54-4B4C-840E-C0FB098B46FC}" presName="sibTrans" presStyleCnt="0"/>
      <dgm:spPr/>
    </dgm:pt>
    <dgm:pt modelId="{B2D8B7F8-7779-4172-B0AF-8F47BCC575B3}" type="pres">
      <dgm:prSet presAssocID="{1969A635-5DC9-4B87-AEFA-A673CDE6EE43}" presName="compNode" presStyleCnt="0"/>
      <dgm:spPr/>
    </dgm:pt>
    <dgm:pt modelId="{5CD6863A-1186-4952-B8EA-8E670DBCDE24}" type="pres">
      <dgm:prSet presAssocID="{1969A635-5DC9-4B87-AEFA-A673CDE6EE4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1EAD31D-8AA7-4A45-8308-913F92E7E8DA}" type="pres">
      <dgm:prSet presAssocID="{1969A635-5DC9-4B87-AEFA-A673CDE6EE43}" presName="spaceRect" presStyleCnt="0"/>
      <dgm:spPr/>
    </dgm:pt>
    <dgm:pt modelId="{806A9892-0DC7-4121-B02F-38A35CDF5188}" type="pres">
      <dgm:prSet presAssocID="{1969A635-5DC9-4B87-AEFA-A673CDE6EE43}" presName="textRect" presStyleLbl="revTx" presStyleIdx="2" presStyleCnt="6">
        <dgm:presLayoutVars>
          <dgm:chMax val="1"/>
          <dgm:chPref val="1"/>
        </dgm:presLayoutVars>
      </dgm:prSet>
      <dgm:spPr/>
    </dgm:pt>
    <dgm:pt modelId="{43F63306-8C2F-41A0-89E4-BA9C30D39315}" type="pres">
      <dgm:prSet presAssocID="{93F27B81-5781-4D1E-8461-25258A7F8687}" presName="sibTrans" presStyleCnt="0"/>
      <dgm:spPr/>
    </dgm:pt>
    <dgm:pt modelId="{C1093F59-32C3-4659-850F-86065013719B}" type="pres">
      <dgm:prSet presAssocID="{759E81DB-9AD4-4E17-87D2-1E79320EA66F}" presName="compNode" presStyleCnt="0"/>
      <dgm:spPr/>
    </dgm:pt>
    <dgm:pt modelId="{3EC7C467-C0BD-4635-BAF5-14CA8566BC60}" type="pres">
      <dgm:prSet presAssocID="{759E81DB-9AD4-4E17-87D2-1E79320EA66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B8D39093-0CA9-40DB-AD38-22E47B176852}" type="pres">
      <dgm:prSet presAssocID="{759E81DB-9AD4-4E17-87D2-1E79320EA66F}" presName="spaceRect" presStyleCnt="0"/>
      <dgm:spPr/>
    </dgm:pt>
    <dgm:pt modelId="{A3369158-CEBA-482E-9EB7-6EA720BA4D99}" type="pres">
      <dgm:prSet presAssocID="{759E81DB-9AD4-4E17-87D2-1E79320EA66F}" presName="textRect" presStyleLbl="revTx" presStyleIdx="3" presStyleCnt="6">
        <dgm:presLayoutVars>
          <dgm:chMax val="1"/>
          <dgm:chPref val="1"/>
        </dgm:presLayoutVars>
      </dgm:prSet>
      <dgm:spPr/>
    </dgm:pt>
    <dgm:pt modelId="{E3D01E2B-1768-4FAF-A3DB-A961788288BC}" type="pres">
      <dgm:prSet presAssocID="{22146697-5A09-46ED-A90F-F33B7C12ACFE}" presName="sibTrans" presStyleCnt="0"/>
      <dgm:spPr/>
    </dgm:pt>
    <dgm:pt modelId="{45E1415B-9CE6-4115-9940-AB65B1553AF3}" type="pres">
      <dgm:prSet presAssocID="{72D08779-1A63-40C9-B3EC-C26DCEF982A3}" presName="compNode" presStyleCnt="0"/>
      <dgm:spPr/>
    </dgm:pt>
    <dgm:pt modelId="{AAFC6476-0CE8-435B-9FFD-ED0048EFA816}" type="pres">
      <dgm:prSet presAssocID="{72D08779-1A63-40C9-B3EC-C26DCEF982A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B24C12F-EB19-4B5B-BC73-C553D6999A6A}" type="pres">
      <dgm:prSet presAssocID="{72D08779-1A63-40C9-B3EC-C26DCEF982A3}" presName="spaceRect" presStyleCnt="0"/>
      <dgm:spPr/>
    </dgm:pt>
    <dgm:pt modelId="{EA44F13F-4F8A-45DA-8D8F-4B4B610C2217}" type="pres">
      <dgm:prSet presAssocID="{72D08779-1A63-40C9-B3EC-C26DCEF982A3}" presName="textRect" presStyleLbl="revTx" presStyleIdx="4" presStyleCnt="6">
        <dgm:presLayoutVars>
          <dgm:chMax val="1"/>
          <dgm:chPref val="1"/>
        </dgm:presLayoutVars>
      </dgm:prSet>
      <dgm:spPr/>
    </dgm:pt>
    <dgm:pt modelId="{58D4E5D9-444D-4D1A-81BE-6BB46EBFD3A9}" type="pres">
      <dgm:prSet presAssocID="{93B44A36-1231-462D-AAC0-9CE17397D694}" presName="sibTrans" presStyleCnt="0"/>
      <dgm:spPr/>
    </dgm:pt>
    <dgm:pt modelId="{7154BAA7-D447-4FBB-9530-3BACEB559872}" type="pres">
      <dgm:prSet presAssocID="{2C71E362-DBF0-441E-9DD5-DE443D6E8403}" presName="compNode" presStyleCnt="0"/>
      <dgm:spPr/>
    </dgm:pt>
    <dgm:pt modelId="{D89CB659-FD9C-47A1-BC33-5FFA6AFE2140}" type="pres">
      <dgm:prSet presAssocID="{2C71E362-DBF0-441E-9DD5-DE443D6E840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CA3568D-C0E4-494F-85B1-171D42C6AEAC}" type="pres">
      <dgm:prSet presAssocID="{2C71E362-DBF0-441E-9DD5-DE443D6E8403}" presName="spaceRect" presStyleCnt="0"/>
      <dgm:spPr/>
    </dgm:pt>
    <dgm:pt modelId="{EC4D0788-C083-4700-BE15-B4209F4953EF}" type="pres">
      <dgm:prSet presAssocID="{2C71E362-DBF0-441E-9DD5-DE443D6E840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A803208-5F53-4A45-B25F-9594B255BF12}" type="presOf" srcId="{2C71E362-DBF0-441E-9DD5-DE443D6E8403}" destId="{EC4D0788-C083-4700-BE15-B4209F4953EF}" srcOrd="0" destOrd="0" presId="urn:microsoft.com/office/officeart/2018/2/layout/IconLabelList"/>
    <dgm:cxn modelId="{A60D0213-9A2B-4CB3-BC36-B73FEED44E2F}" type="presOf" srcId="{1969A635-5DC9-4B87-AEFA-A673CDE6EE43}" destId="{806A9892-0DC7-4121-B02F-38A35CDF5188}" srcOrd="0" destOrd="0" presId="urn:microsoft.com/office/officeart/2018/2/layout/IconLabelList"/>
    <dgm:cxn modelId="{7D1BE81F-4236-47FA-9C95-CFD8B1FCB365}" srcId="{91AA6C7B-E4B9-4507-8050-EEFE7002B339}" destId="{72D08779-1A63-40C9-B3EC-C26DCEF982A3}" srcOrd="4" destOrd="0" parTransId="{EBD9A641-2582-4210-B661-A983F1D27BA4}" sibTransId="{93B44A36-1231-462D-AAC0-9CE17397D694}"/>
    <dgm:cxn modelId="{29EEF13B-B320-44BE-9464-4F81E4DC5D79}" srcId="{91AA6C7B-E4B9-4507-8050-EEFE7002B339}" destId="{1969A635-5DC9-4B87-AEFA-A673CDE6EE43}" srcOrd="2" destOrd="0" parTransId="{95082301-913E-4CCC-AA1E-5AD5C74DC068}" sibTransId="{93F27B81-5781-4D1E-8461-25258A7F8687}"/>
    <dgm:cxn modelId="{33BAE43C-624F-4954-82B1-13D7BF72F564}" srcId="{91AA6C7B-E4B9-4507-8050-EEFE7002B339}" destId="{E9383654-DD67-4733-B431-6F1C325C456A}" srcOrd="0" destOrd="0" parTransId="{BE634494-4D24-4B61-A598-AD95EAC5D673}" sibTransId="{E29777E0-D355-4BA7-A410-E5CC799D1E16}"/>
    <dgm:cxn modelId="{7F060742-EC40-4422-8C22-64341749F260}" type="presOf" srcId="{2EB06D44-66AE-418F-A9BF-CE7F86EB8190}" destId="{830270FE-BC68-4236-9629-0A69F8129AA9}" srcOrd="0" destOrd="0" presId="urn:microsoft.com/office/officeart/2018/2/layout/IconLabelList"/>
    <dgm:cxn modelId="{ADBCAD71-5DF0-4C45-A18C-F29068E58895}" srcId="{91AA6C7B-E4B9-4507-8050-EEFE7002B339}" destId="{2EB06D44-66AE-418F-A9BF-CE7F86EB8190}" srcOrd="1" destOrd="0" parTransId="{D8716808-0CDD-46D4-8170-871F248432B0}" sibTransId="{01CD0BF1-DA54-4B4C-840E-C0FB098B46FC}"/>
    <dgm:cxn modelId="{371A8955-AF90-4921-985C-B9D5DB5568FB}" type="presOf" srcId="{91AA6C7B-E4B9-4507-8050-EEFE7002B339}" destId="{3E3FEC11-91B2-4779-B901-28650D62D40B}" srcOrd="0" destOrd="0" presId="urn:microsoft.com/office/officeart/2018/2/layout/IconLabelList"/>
    <dgm:cxn modelId="{DDAE1589-2A4A-4098-98D1-D59C264CDA72}" type="presOf" srcId="{E9383654-DD67-4733-B431-6F1C325C456A}" destId="{BED1E4E2-FEE3-4D3F-8A2E-BDA379CD58B7}" srcOrd="0" destOrd="0" presId="urn:microsoft.com/office/officeart/2018/2/layout/IconLabelList"/>
    <dgm:cxn modelId="{140F3B9F-51D2-4BBE-995D-32A2FE9E2645}" srcId="{91AA6C7B-E4B9-4507-8050-EEFE7002B339}" destId="{2C71E362-DBF0-441E-9DD5-DE443D6E8403}" srcOrd="5" destOrd="0" parTransId="{EF997FCF-C454-4170-B301-58F244C23D8C}" sibTransId="{3614D775-F9C7-41C4-8856-5E552D1D1E46}"/>
    <dgm:cxn modelId="{C2A4BDA1-EC17-4400-A21E-6B1097E2069F}" type="presOf" srcId="{759E81DB-9AD4-4E17-87D2-1E79320EA66F}" destId="{A3369158-CEBA-482E-9EB7-6EA720BA4D99}" srcOrd="0" destOrd="0" presId="urn:microsoft.com/office/officeart/2018/2/layout/IconLabelList"/>
    <dgm:cxn modelId="{B4072FE5-E06F-4DEE-AA62-7FBC19B4EDA6}" type="presOf" srcId="{72D08779-1A63-40C9-B3EC-C26DCEF982A3}" destId="{EA44F13F-4F8A-45DA-8D8F-4B4B610C2217}" srcOrd="0" destOrd="0" presId="urn:microsoft.com/office/officeart/2018/2/layout/IconLabelList"/>
    <dgm:cxn modelId="{9BCCBCFA-512B-4A10-A1ED-FF80F3A43FB3}" srcId="{91AA6C7B-E4B9-4507-8050-EEFE7002B339}" destId="{759E81DB-9AD4-4E17-87D2-1E79320EA66F}" srcOrd="3" destOrd="0" parTransId="{10B70251-BC63-4104-BEA9-4478767E9D21}" sibTransId="{22146697-5A09-46ED-A90F-F33B7C12ACFE}"/>
    <dgm:cxn modelId="{E3C1F12F-5330-4374-8579-92B2878BB049}" type="presParOf" srcId="{3E3FEC11-91B2-4779-B901-28650D62D40B}" destId="{5376DF1B-8849-4CD6-955E-CB74DBA15C40}" srcOrd="0" destOrd="0" presId="urn:microsoft.com/office/officeart/2018/2/layout/IconLabelList"/>
    <dgm:cxn modelId="{D8C2901C-6248-45C5-B756-9280FB07FE9F}" type="presParOf" srcId="{5376DF1B-8849-4CD6-955E-CB74DBA15C40}" destId="{2853AA27-8169-49F4-9B63-B8D1227FAF63}" srcOrd="0" destOrd="0" presId="urn:microsoft.com/office/officeart/2018/2/layout/IconLabelList"/>
    <dgm:cxn modelId="{86087DC0-6782-43D8-9611-9F1C51C6C038}" type="presParOf" srcId="{5376DF1B-8849-4CD6-955E-CB74DBA15C40}" destId="{51CFD3A5-61C6-4375-8284-24E9FE89E4BC}" srcOrd="1" destOrd="0" presId="urn:microsoft.com/office/officeart/2018/2/layout/IconLabelList"/>
    <dgm:cxn modelId="{69461283-F14A-446A-AE5C-D425E033B119}" type="presParOf" srcId="{5376DF1B-8849-4CD6-955E-CB74DBA15C40}" destId="{BED1E4E2-FEE3-4D3F-8A2E-BDA379CD58B7}" srcOrd="2" destOrd="0" presId="urn:microsoft.com/office/officeart/2018/2/layout/IconLabelList"/>
    <dgm:cxn modelId="{8859D5AB-3380-4E7E-9857-F4ED3860640F}" type="presParOf" srcId="{3E3FEC11-91B2-4779-B901-28650D62D40B}" destId="{64D8169D-C2EF-4496-BB65-FA3E7E28F9FD}" srcOrd="1" destOrd="0" presId="urn:microsoft.com/office/officeart/2018/2/layout/IconLabelList"/>
    <dgm:cxn modelId="{653DC60C-8C34-4484-807A-D8F30E151C4E}" type="presParOf" srcId="{3E3FEC11-91B2-4779-B901-28650D62D40B}" destId="{75E4ED67-36ED-43C5-9059-58C68495A189}" srcOrd="2" destOrd="0" presId="urn:microsoft.com/office/officeart/2018/2/layout/IconLabelList"/>
    <dgm:cxn modelId="{18A49AB2-DEBE-4A58-AE08-C05122C8CF88}" type="presParOf" srcId="{75E4ED67-36ED-43C5-9059-58C68495A189}" destId="{9535D5D3-F16D-4400-9A6D-974C22A55AC8}" srcOrd="0" destOrd="0" presId="urn:microsoft.com/office/officeart/2018/2/layout/IconLabelList"/>
    <dgm:cxn modelId="{3822ADDA-A4C3-4390-9086-677039596C86}" type="presParOf" srcId="{75E4ED67-36ED-43C5-9059-58C68495A189}" destId="{3D900859-8311-4B90-AC1D-6E678502C5B0}" srcOrd="1" destOrd="0" presId="urn:microsoft.com/office/officeart/2018/2/layout/IconLabelList"/>
    <dgm:cxn modelId="{BE55E336-EEE7-4A8B-8794-AB4B988A1473}" type="presParOf" srcId="{75E4ED67-36ED-43C5-9059-58C68495A189}" destId="{830270FE-BC68-4236-9629-0A69F8129AA9}" srcOrd="2" destOrd="0" presId="urn:microsoft.com/office/officeart/2018/2/layout/IconLabelList"/>
    <dgm:cxn modelId="{E0AEDED6-90C2-4DC0-B574-10F14BDF3F9D}" type="presParOf" srcId="{3E3FEC11-91B2-4779-B901-28650D62D40B}" destId="{5C0B150D-792B-4D1D-8EF2-607B3E58BF75}" srcOrd="3" destOrd="0" presId="urn:microsoft.com/office/officeart/2018/2/layout/IconLabelList"/>
    <dgm:cxn modelId="{B1C8ECD1-DC3A-42D8-9EB5-204BD880BF3F}" type="presParOf" srcId="{3E3FEC11-91B2-4779-B901-28650D62D40B}" destId="{B2D8B7F8-7779-4172-B0AF-8F47BCC575B3}" srcOrd="4" destOrd="0" presId="urn:microsoft.com/office/officeart/2018/2/layout/IconLabelList"/>
    <dgm:cxn modelId="{5467336F-E077-49A9-A858-0FCC1D0C2F46}" type="presParOf" srcId="{B2D8B7F8-7779-4172-B0AF-8F47BCC575B3}" destId="{5CD6863A-1186-4952-B8EA-8E670DBCDE24}" srcOrd="0" destOrd="0" presId="urn:microsoft.com/office/officeart/2018/2/layout/IconLabelList"/>
    <dgm:cxn modelId="{E9D7663F-93DB-4589-BE19-C58B97897600}" type="presParOf" srcId="{B2D8B7F8-7779-4172-B0AF-8F47BCC575B3}" destId="{B1EAD31D-8AA7-4A45-8308-913F92E7E8DA}" srcOrd="1" destOrd="0" presId="urn:microsoft.com/office/officeart/2018/2/layout/IconLabelList"/>
    <dgm:cxn modelId="{59689DBA-CDA7-43A7-A29E-6955CD4D6C09}" type="presParOf" srcId="{B2D8B7F8-7779-4172-B0AF-8F47BCC575B3}" destId="{806A9892-0DC7-4121-B02F-38A35CDF5188}" srcOrd="2" destOrd="0" presId="urn:microsoft.com/office/officeart/2018/2/layout/IconLabelList"/>
    <dgm:cxn modelId="{12394E29-A1C1-44F9-9A9C-C2E3B1609BDA}" type="presParOf" srcId="{3E3FEC11-91B2-4779-B901-28650D62D40B}" destId="{43F63306-8C2F-41A0-89E4-BA9C30D39315}" srcOrd="5" destOrd="0" presId="urn:microsoft.com/office/officeart/2018/2/layout/IconLabelList"/>
    <dgm:cxn modelId="{B62B22A5-7753-4321-9809-E0EEEA59EF89}" type="presParOf" srcId="{3E3FEC11-91B2-4779-B901-28650D62D40B}" destId="{C1093F59-32C3-4659-850F-86065013719B}" srcOrd="6" destOrd="0" presId="urn:microsoft.com/office/officeart/2018/2/layout/IconLabelList"/>
    <dgm:cxn modelId="{02960BFF-CB32-4DA4-9CED-AA5A1C47C062}" type="presParOf" srcId="{C1093F59-32C3-4659-850F-86065013719B}" destId="{3EC7C467-C0BD-4635-BAF5-14CA8566BC60}" srcOrd="0" destOrd="0" presId="urn:microsoft.com/office/officeart/2018/2/layout/IconLabelList"/>
    <dgm:cxn modelId="{391C557B-1A81-4DB4-9326-53667FB95865}" type="presParOf" srcId="{C1093F59-32C3-4659-850F-86065013719B}" destId="{B8D39093-0CA9-40DB-AD38-22E47B176852}" srcOrd="1" destOrd="0" presId="urn:microsoft.com/office/officeart/2018/2/layout/IconLabelList"/>
    <dgm:cxn modelId="{3DA4AF21-218F-406F-8884-8B51B5DAD44D}" type="presParOf" srcId="{C1093F59-32C3-4659-850F-86065013719B}" destId="{A3369158-CEBA-482E-9EB7-6EA720BA4D99}" srcOrd="2" destOrd="0" presId="urn:microsoft.com/office/officeart/2018/2/layout/IconLabelList"/>
    <dgm:cxn modelId="{1A9A30CC-388A-41D2-9BC7-78FBBF26C053}" type="presParOf" srcId="{3E3FEC11-91B2-4779-B901-28650D62D40B}" destId="{E3D01E2B-1768-4FAF-A3DB-A961788288BC}" srcOrd="7" destOrd="0" presId="urn:microsoft.com/office/officeart/2018/2/layout/IconLabelList"/>
    <dgm:cxn modelId="{0AEBEBC9-DF5C-49AD-9CFB-BF78B54C56C3}" type="presParOf" srcId="{3E3FEC11-91B2-4779-B901-28650D62D40B}" destId="{45E1415B-9CE6-4115-9940-AB65B1553AF3}" srcOrd="8" destOrd="0" presId="urn:microsoft.com/office/officeart/2018/2/layout/IconLabelList"/>
    <dgm:cxn modelId="{63451B12-94D5-4747-93A1-5F901DC00145}" type="presParOf" srcId="{45E1415B-9CE6-4115-9940-AB65B1553AF3}" destId="{AAFC6476-0CE8-435B-9FFD-ED0048EFA816}" srcOrd="0" destOrd="0" presId="urn:microsoft.com/office/officeart/2018/2/layout/IconLabelList"/>
    <dgm:cxn modelId="{0A1880CE-0B1B-4714-BA49-9D41793B1412}" type="presParOf" srcId="{45E1415B-9CE6-4115-9940-AB65B1553AF3}" destId="{4B24C12F-EB19-4B5B-BC73-C553D6999A6A}" srcOrd="1" destOrd="0" presId="urn:microsoft.com/office/officeart/2018/2/layout/IconLabelList"/>
    <dgm:cxn modelId="{BB95E51D-E1F9-49AC-916D-CEE6DE98D5A4}" type="presParOf" srcId="{45E1415B-9CE6-4115-9940-AB65B1553AF3}" destId="{EA44F13F-4F8A-45DA-8D8F-4B4B610C2217}" srcOrd="2" destOrd="0" presId="urn:microsoft.com/office/officeart/2018/2/layout/IconLabelList"/>
    <dgm:cxn modelId="{2060B0B5-3611-43F1-AB9B-F2CD6101E471}" type="presParOf" srcId="{3E3FEC11-91B2-4779-B901-28650D62D40B}" destId="{58D4E5D9-444D-4D1A-81BE-6BB46EBFD3A9}" srcOrd="9" destOrd="0" presId="urn:microsoft.com/office/officeart/2018/2/layout/IconLabelList"/>
    <dgm:cxn modelId="{0AD12F71-D1C2-4D2C-A731-6CED735F42CD}" type="presParOf" srcId="{3E3FEC11-91B2-4779-B901-28650D62D40B}" destId="{7154BAA7-D447-4FBB-9530-3BACEB559872}" srcOrd="10" destOrd="0" presId="urn:microsoft.com/office/officeart/2018/2/layout/IconLabelList"/>
    <dgm:cxn modelId="{FB30F71D-0183-4C80-A216-344FE8DBC248}" type="presParOf" srcId="{7154BAA7-D447-4FBB-9530-3BACEB559872}" destId="{D89CB659-FD9C-47A1-BC33-5FFA6AFE2140}" srcOrd="0" destOrd="0" presId="urn:microsoft.com/office/officeart/2018/2/layout/IconLabelList"/>
    <dgm:cxn modelId="{305D06F0-9ECC-487D-AA2A-2FB09D419520}" type="presParOf" srcId="{7154BAA7-D447-4FBB-9530-3BACEB559872}" destId="{8CA3568D-C0E4-494F-85B1-171D42C6AEAC}" srcOrd="1" destOrd="0" presId="urn:microsoft.com/office/officeart/2018/2/layout/IconLabelList"/>
    <dgm:cxn modelId="{4F362E57-39AB-4F82-91AC-FBAAD5ACC5DC}" type="presParOf" srcId="{7154BAA7-D447-4FBB-9530-3BACEB559872}" destId="{EC4D0788-C083-4700-BE15-B4209F4953E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38552-59A3-4741-8086-5497C59371C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3B9686-30A2-466A-95D6-94C3E61380A9}">
      <dgm:prSet/>
      <dgm:spPr/>
      <dgm:t>
        <a:bodyPr/>
        <a:lstStyle/>
        <a:p>
          <a:r>
            <a:rPr lang="en-US" b="1" i="0"/>
            <a:t>Coach or Advisor 21 years of age MUST be present….</a:t>
          </a:r>
          <a:endParaRPr lang="en-US"/>
        </a:p>
      </dgm:t>
    </dgm:pt>
    <dgm:pt modelId="{05F8DCF5-6C7D-4E90-B06D-35A48571ADC6}" type="parTrans" cxnId="{D75AD47D-58DF-406B-B947-AEE018E061D4}">
      <dgm:prSet/>
      <dgm:spPr/>
      <dgm:t>
        <a:bodyPr/>
        <a:lstStyle/>
        <a:p>
          <a:endParaRPr lang="en-US"/>
        </a:p>
      </dgm:t>
    </dgm:pt>
    <dgm:pt modelId="{90A1668B-E46C-4FE7-B555-6FEBCE7E8A76}" type="sibTrans" cxnId="{D75AD47D-58DF-406B-B947-AEE018E061D4}">
      <dgm:prSet/>
      <dgm:spPr/>
      <dgm:t>
        <a:bodyPr/>
        <a:lstStyle/>
        <a:p>
          <a:endParaRPr lang="en-US"/>
        </a:p>
      </dgm:t>
    </dgm:pt>
    <dgm:pt modelId="{94DFFB29-6397-470D-8448-8E569AD5681B}">
      <dgm:prSet/>
      <dgm:spPr/>
      <dgm:t>
        <a:bodyPr/>
        <a:lstStyle/>
        <a:p>
          <a:r>
            <a:rPr lang="en-US" b="1" i="0"/>
            <a:t>Registered athlete are the only ones that can ride. </a:t>
          </a:r>
          <a:endParaRPr lang="en-US"/>
        </a:p>
      </dgm:t>
    </dgm:pt>
    <dgm:pt modelId="{99CE3B55-4267-4F8B-A3E0-595555F767E7}" type="parTrans" cxnId="{F2A65A8D-89F1-4D43-8B1E-0A11B8CC108C}">
      <dgm:prSet/>
      <dgm:spPr/>
      <dgm:t>
        <a:bodyPr/>
        <a:lstStyle/>
        <a:p>
          <a:endParaRPr lang="en-US"/>
        </a:p>
      </dgm:t>
    </dgm:pt>
    <dgm:pt modelId="{2F96BFB1-1EC8-4458-B11E-04C9F7AD85E7}" type="sibTrans" cxnId="{F2A65A8D-89F1-4D43-8B1E-0A11B8CC108C}">
      <dgm:prSet/>
      <dgm:spPr/>
      <dgm:t>
        <a:bodyPr/>
        <a:lstStyle/>
        <a:p>
          <a:endParaRPr lang="en-US"/>
        </a:p>
      </dgm:t>
    </dgm:pt>
    <dgm:pt modelId="{A7FCCC2B-5DAB-4B8A-B54C-8F7B65E72F50}">
      <dgm:prSet/>
      <dgm:spPr/>
      <dgm:t>
        <a:bodyPr/>
        <a:lstStyle/>
        <a:p>
          <a:r>
            <a:rPr lang="en-US" b="1" i="0" dirty="0"/>
            <a:t>Athlete information with you at all times.</a:t>
          </a:r>
          <a:endParaRPr lang="en-US" dirty="0"/>
        </a:p>
      </dgm:t>
    </dgm:pt>
    <dgm:pt modelId="{DFF7BA67-447F-4C53-B2B7-2087ED136A7F}" type="parTrans" cxnId="{698DD140-AF4F-49A0-A121-85961E2E5A46}">
      <dgm:prSet/>
      <dgm:spPr/>
      <dgm:t>
        <a:bodyPr/>
        <a:lstStyle/>
        <a:p>
          <a:endParaRPr lang="en-US"/>
        </a:p>
      </dgm:t>
    </dgm:pt>
    <dgm:pt modelId="{386E22B8-09CE-4A14-9B4A-366340DDFD02}" type="sibTrans" cxnId="{698DD140-AF4F-49A0-A121-85961E2E5A46}">
      <dgm:prSet/>
      <dgm:spPr/>
      <dgm:t>
        <a:bodyPr/>
        <a:lstStyle/>
        <a:p>
          <a:endParaRPr lang="en-US"/>
        </a:p>
      </dgm:t>
    </dgm:pt>
    <dgm:pt modelId="{497BE827-AF70-4BD6-91F0-68DFF4D9A50B}">
      <dgm:prSet/>
      <dgm:spPr/>
      <dgm:t>
        <a:bodyPr/>
        <a:lstStyle/>
        <a:p>
          <a:r>
            <a:rPr lang="en-US" b="1" i="0"/>
            <a:t>Medical emergency plan.</a:t>
          </a:r>
          <a:endParaRPr lang="en-US"/>
        </a:p>
      </dgm:t>
    </dgm:pt>
    <dgm:pt modelId="{02E67650-56DC-4165-8682-D8311D5AD658}" type="parTrans" cxnId="{42245A3F-FE4F-4A94-9422-F380EEF605A7}">
      <dgm:prSet/>
      <dgm:spPr/>
      <dgm:t>
        <a:bodyPr/>
        <a:lstStyle/>
        <a:p>
          <a:endParaRPr lang="en-US"/>
        </a:p>
      </dgm:t>
    </dgm:pt>
    <dgm:pt modelId="{D23A7E67-0BF1-4051-A6EE-778F6D553D80}" type="sibTrans" cxnId="{42245A3F-FE4F-4A94-9422-F380EEF605A7}">
      <dgm:prSet/>
      <dgm:spPr/>
      <dgm:t>
        <a:bodyPr/>
        <a:lstStyle/>
        <a:p>
          <a:endParaRPr lang="en-US"/>
        </a:p>
      </dgm:t>
    </dgm:pt>
    <dgm:pt modelId="{A6731F82-C4C4-4ED9-86F4-FD48E23F3531}">
      <dgm:prSet/>
      <dgm:spPr/>
      <dgm:t>
        <a:bodyPr/>
        <a:lstStyle/>
        <a:p>
          <a:r>
            <a:rPr lang="en-US" b="1" i="0"/>
            <a:t>A way of communication.</a:t>
          </a:r>
          <a:endParaRPr lang="en-US"/>
        </a:p>
      </dgm:t>
    </dgm:pt>
    <dgm:pt modelId="{32CA19B9-222C-42F4-BA62-5BB232C9D7F0}" type="parTrans" cxnId="{A97427F7-A2BC-4AD4-B99D-6A347A46EC32}">
      <dgm:prSet/>
      <dgm:spPr/>
      <dgm:t>
        <a:bodyPr/>
        <a:lstStyle/>
        <a:p>
          <a:endParaRPr lang="en-US"/>
        </a:p>
      </dgm:t>
    </dgm:pt>
    <dgm:pt modelId="{AAAA4EEC-EBE4-44FE-90F1-88E2C5D5FE9D}" type="sibTrans" cxnId="{A97427F7-A2BC-4AD4-B99D-6A347A46EC32}">
      <dgm:prSet/>
      <dgm:spPr/>
      <dgm:t>
        <a:bodyPr/>
        <a:lstStyle/>
        <a:p>
          <a:endParaRPr lang="en-US"/>
        </a:p>
      </dgm:t>
    </dgm:pt>
    <dgm:pt modelId="{11E47411-7310-44D0-800B-1AAB53B9288E}">
      <dgm:prSet/>
      <dgm:spPr/>
      <dgm:t>
        <a:bodyPr/>
        <a:lstStyle/>
        <a:p>
          <a:r>
            <a:rPr lang="en-US" b="1" i="0"/>
            <a:t>KNOW your Facility </a:t>
          </a:r>
          <a:endParaRPr lang="en-US"/>
        </a:p>
      </dgm:t>
    </dgm:pt>
    <dgm:pt modelId="{97EE7F04-758A-4CF6-9703-84964BB3866F}" type="parTrans" cxnId="{9D520EB3-3C68-447B-A24C-85F103B1F798}">
      <dgm:prSet/>
      <dgm:spPr/>
      <dgm:t>
        <a:bodyPr/>
        <a:lstStyle/>
        <a:p>
          <a:endParaRPr lang="en-US"/>
        </a:p>
      </dgm:t>
    </dgm:pt>
    <dgm:pt modelId="{9A29779B-822E-491C-939E-9E973A88D9C5}" type="sibTrans" cxnId="{9D520EB3-3C68-447B-A24C-85F103B1F798}">
      <dgm:prSet/>
      <dgm:spPr/>
      <dgm:t>
        <a:bodyPr/>
        <a:lstStyle/>
        <a:p>
          <a:endParaRPr lang="en-US"/>
        </a:p>
      </dgm:t>
    </dgm:pt>
    <dgm:pt modelId="{AF7D9B64-0C5D-4746-87D9-2820EE5C70FB}" type="pres">
      <dgm:prSet presAssocID="{81938552-59A3-4741-8086-5497C59371C9}" presName="root" presStyleCnt="0">
        <dgm:presLayoutVars>
          <dgm:dir/>
          <dgm:resizeHandles val="exact"/>
        </dgm:presLayoutVars>
      </dgm:prSet>
      <dgm:spPr/>
    </dgm:pt>
    <dgm:pt modelId="{5BC3381D-685B-445F-B84D-96F671F0E6E5}" type="pres">
      <dgm:prSet presAssocID="{763B9686-30A2-466A-95D6-94C3E61380A9}" presName="compNode" presStyleCnt="0"/>
      <dgm:spPr/>
    </dgm:pt>
    <dgm:pt modelId="{2C401A6A-DC56-483F-9684-8602CE18D729}" type="pres">
      <dgm:prSet presAssocID="{763B9686-30A2-466A-95D6-94C3E61380A9}" presName="bgRect" presStyleLbl="bgShp" presStyleIdx="0" presStyleCnt="6"/>
      <dgm:spPr/>
    </dgm:pt>
    <dgm:pt modelId="{EB1F1DA8-832F-4214-B93B-AB2CDD10D09C}" type="pres">
      <dgm:prSet presAssocID="{763B9686-30A2-466A-95D6-94C3E61380A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A4C104C-C6FA-429F-A2A1-0D69C3FD0831}" type="pres">
      <dgm:prSet presAssocID="{763B9686-30A2-466A-95D6-94C3E61380A9}" presName="spaceRect" presStyleCnt="0"/>
      <dgm:spPr/>
    </dgm:pt>
    <dgm:pt modelId="{F30ECE5D-A026-4301-9611-F60502C663F3}" type="pres">
      <dgm:prSet presAssocID="{763B9686-30A2-466A-95D6-94C3E61380A9}" presName="parTx" presStyleLbl="revTx" presStyleIdx="0" presStyleCnt="6">
        <dgm:presLayoutVars>
          <dgm:chMax val="0"/>
          <dgm:chPref val="0"/>
        </dgm:presLayoutVars>
      </dgm:prSet>
      <dgm:spPr/>
    </dgm:pt>
    <dgm:pt modelId="{F3747C82-C6A1-4543-AA94-BE2616465512}" type="pres">
      <dgm:prSet presAssocID="{90A1668B-E46C-4FE7-B555-6FEBCE7E8A76}" presName="sibTrans" presStyleCnt="0"/>
      <dgm:spPr/>
    </dgm:pt>
    <dgm:pt modelId="{5C3EC9FA-E620-43DE-ADE6-C6D948E41A30}" type="pres">
      <dgm:prSet presAssocID="{94DFFB29-6397-470D-8448-8E569AD5681B}" presName="compNode" presStyleCnt="0"/>
      <dgm:spPr/>
    </dgm:pt>
    <dgm:pt modelId="{230DD962-292B-4803-8651-CD07A580A598}" type="pres">
      <dgm:prSet presAssocID="{94DFFB29-6397-470D-8448-8E569AD5681B}" presName="bgRect" presStyleLbl="bgShp" presStyleIdx="1" presStyleCnt="6"/>
      <dgm:spPr/>
    </dgm:pt>
    <dgm:pt modelId="{7A411B8C-CAC0-4150-A161-1E4E7A58E061}" type="pres">
      <dgm:prSet presAssocID="{94DFFB29-6397-470D-8448-8E569AD5681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85B83D78-3E71-44F3-B699-3D1F46CB0D34}" type="pres">
      <dgm:prSet presAssocID="{94DFFB29-6397-470D-8448-8E569AD5681B}" presName="spaceRect" presStyleCnt="0"/>
      <dgm:spPr/>
    </dgm:pt>
    <dgm:pt modelId="{500B5A6C-08F0-46A1-A313-2EDEF98C1D4C}" type="pres">
      <dgm:prSet presAssocID="{94DFFB29-6397-470D-8448-8E569AD5681B}" presName="parTx" presStyleLbl="revTx" presStyleIdx="1" presStyleCnt="6">
        <dgm:presLayoutVars>
          <dgm:chMax val="0"/>
          <dgm:chPref val="0"/>
        </dgm:presLayoutVars>
      </dgm:prSet>
      <dgm:spPr/>
    </dgm:pt>
    <dgm:pt modelId="{6215A984-A182-4531-8CEE-2709D5DEB0FD}" type="pres">
      <dgm:prSet presAssocID="{2F96BFB1-1EC8-4458-B11E-04C9F7AD85E7}" presName="sibTrans" presStyleCnt="0"/>
      <dgm:spPr/>
    </dgm:pt>
    <dgm:pt modelId="{D0F22BCC-071A-414A-9917-1CE7D54E3D2B}" type="pres">
      <dgm:prSet presAssocID="{A7FCCC2B-5DAB-4B8A-B54C-8F7B65E72F50}" presName="compNode" presStyleCnt="0"/>
      <dgm:spPr/>
    </dgm:pt>
    <dgm:pt modelId="{30B501E4-E4FB-4A33-96C0-A9111AA3A86C}" type="pres">
      <dgm:prSet presAssocID="{A7FCCC2B-5DAB-4B8A-B54C-8F7B65E72F50}" presName="bgRect" presStyleLbl="bgShp" presStyleIdx="2" presStyleCnt="6"/>
      <dgm:spPr/>
    </dgm:pt>
    <dgm:pt modelId="{61C45F53-9128-4449-815C-7803ECB4E9B9}" type="pres">
      <dgm:prSet presAssocID="{A7FCCC2B-5DAB-4B8A-B54C-8F7B65E72F5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 - Floor Routine"/>
        </a:ext>
      </dgm:extLst>
    </dgm:pt>
    <dgm:pt modelId="{26A90387-2C7A-416B-A8EE-4C5DF57314D1}" type="pres">
      <dgm:prSet presAssocID="{A7FCCC2B-5DAB-4B8A-B54C-8F7B65E72F50}" presName="spaceRect" presStyleCnt="0"/>
      <dgm:spPr/>
    </dgm:pt>
    <dgm:pt modelId="{A33233DA-AB39-49CF-AFC8-EF2145270DBF}" type="pres">
      <dgm:prSet presAssocID="{A7FCCC2B-5DAB-4B8A-B54C-8F7B65E72F50}" presName="parTx" presStyleLbl="revTx" presStyleIdx="2" presStyleCnt="6">
        <dgm:presLayoutVars>
          <dgm:chMax val="0"/>
          <dgm:chPref val="0"/>
        </dgm:presLayoutVars>
      </dgm:prSet>
      <dgm:spPr/>
    </dgm:pt>
    <dgm:pt modelId="{14C35BB1-1376-4B4D-A236-308271C547A6}" type="pres">
      <dgm:prSet presAssocID="{386E22B8-09CE-4A14-9B4A-366340DDFD02}" presName="sibTrans" presStyleCnt="0"/>
      <dgm:spPr/>
    </dgm:pt>
    <dgm:pt modelId="{7AFC38AC-44FE-46D4-8B92-07DA213D2F03}" type="pres">
      <dgm:prSet presAssocID="{497BE827-AF70-4BD6-91F0-68DFF4D9A50B}" presName="compNode" presStyleCnt="0"/>
      <dgm:spPr/>
    </dgm:pt>
    <dgm:pt modelId="{FCE4A9FD-2F9F-4B1E-86E3-C134CE974AC5}" type="pres">
      <dgm:prSet presAssocID="{497BE827-AF70-4BD6-91F0-68DFF4D9A50B}" presName="bgRect" presStyleLbl="bgShp" presStyleIdx="3" presStyleCnt="6"/>
      <dgm:spPr/>
    </dgm:pt>
    <dgm:pt modelId="{DCC46529-5243-4ABA-A37A-7BAA5967DA41}" type="pres">
      <dgm:prSet presAssocID="{497BE827-AF70-4BD6-91F0-68DFF4D9A50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85F51E05-ED11-4C52-B584-99F18184D1E8}" type="pres">
      <dgm:prSet presAssocID="{497BE827-AF70-4BD6-91F0-68DFF4D9A50B}" presName="spaceRect" presStyleCnt="0"/>
      <dgm:spPr/>
    </dgm:pt>
    <dgm:pt modelId="{B8B6F16D-49BF-45BE-A1A8-A3C13603D026}" type="pres">
      <dgm:prSet presAssocID="{497BE827-AF70-4BD6-91F0-68DFF4D9A50B}" presName="parTx" presStyleLbl="revTx" presStyleIdx="3" presStyleCnt="6">
        <dgm:presLayoutVars>
          <dgm:chMax val="0"/>
          <dgm:chPref val="0"/>
        </dgm:presLayoutVars>
      </dgm:prSet>
      <dgm:spPr/>
    </dgm:pt>
    <dgm:pt modelId="{78E643B4-5730-42E9-B06B-F2271208EACE}" type="pres">
      <dgm:prSet presAssocID="{D23A7E67-0BF1-4051-A6EE-778F6D553D80}" presName="sibTrans" presStyleCnt="0"/>
      <dgm:spPr/>
    </dgm:pt>
    <dgm:pt modelId="{77F46E2E-1137-4914-8F22-137C5CC2369E}" type="pres">
      <dgm:prSet presAssocID="{A6731F82-C4C4-4ED9-86F4-FD48E23F3531}" presName="compNode" presStyleCnt="0"/>
      <dgm:spPr/>
    </dgm:pt>
    <dgm:pt modelId="{339BAB9C-DDE7-4E51-9D79-24E184044D09}" type="pres">
      <dgm:prSet presAssocID="{A6731F82-C4C4-4ED9-86F4-FD48E23F3531}" presName="bgRect" presStyleLbl="bgShp" presStyleIdx="4" presStyleCnt="6"/>
      <dgm:spPr/>
    </dgm:pt>
    <dgm:pt modelId="{D2EE36DD-87D4-4CAB-9A88-D13DD996EC50}" type="pres">
      <dgm:prSet presAssocID="{A6731F82-C4C4-4ED9-86F4-FD48E23F353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7F9AA0E3-D2E8-4131-98F5-9524F10DE9E2}" type="pres">
      <dgm:prSet presAssocID="{A6731F82-C4C4-4ED9-86F4-FD48E23F3531}" presName="spaceRect" presStyleCnt="0"/>
      <dgm:spPr/>
    </dgm:pt>
    <dgm:pt modelId="{0827E3EB-84C1-4798-BF21-1B05B73C550B}" type="pres">
      <dgm:prSet presAssocID="{A6731F82-C4C4-4ED9-86F4-FD48E23F3531}" presName="parTx" presStyleLbl="revTx" presStyleIdx="4" presStyleCnt="6">
        <dgm:presLayoutVars>
          <dgm:chMax val="0"/>
          <dgm:chPref val="0"/>
        </dgm:presLayoutVars>
      </dgm:prSet>
      <dgm:spPr/>
    </dgm:pt>
    <dgm:pt modelId="{7183EF79-871C-44C8-AEE6-60074EC45F38}" type="pres">
      <dgm:prSet presAssocID="{AAAA4EEC-EBE4-44FE-90F1-88E2C5D5FE9D}" presName="sibTrans" presStyleCnt="0"/>
      <dgm:spPr/>
    </dgm:pt>
    <dgm:pt modelId="{02716321-A840-4049-807E-75464C145610}" type="pres">
      <dgm:prSet presAssocID="{11E47411-7310-44D0-800B-1AAB53B9288E}" presName="compNode" presStyleCnt="0"/>
      <dgm:spPr/>
    </dgm:pt>
    <dgm:pt modelId="{0AADB2AD-0F2D-44A2-BF78-FB95540638E2}" type="pres">
      <dgm:prSet presAssocID="{11E47411-7310-44D0-800B-1AAB53B9288E}" presName="bgRect" presStyleLbl="bgShp" presStyleIdx="5" presStyleCnt="6"/>
      <dgm:spPr/>
    </dgm:pt>
    <dgm:pt modelId="{9D03DE71-B70E-495F-A6D1-847DE167F9F5}" type="pres">
      <dgm:prSet presAssocID="{11E47411-7310-44D0-800B-1AAB53B9288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EC45D6FF-3A0C-4610-9485-E1EA871AFF4A}" type="pres">
      <dgm:prSet presAssocID="{11E47411-7310-44D0-800B-1AAB53B9288E}" presName="spaceRect" presStyleCnt="0"/>
      <dgm:spPr/>
    </dgm:pt>
    <dgm:pt modelId="{68776F27-6E7E-44E4-8D37-DD427F5503BF}" type="pres">
      <dgm:prSet presAssocID="{11E47411-7310-44D0-800B-1AAB53B9288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C965B15-AB7E-4A17-AF60-1376ED1DFA64}" type="presOf" srcId="{81938552-59A3-4741-8086-5497C59371C9}" destId="{AF7D9B64-0C5D-4746-87D9-2820EE5C70FB}" srcOrd="0" destOrd="0" presId="urn:microsoft.com/office/officeart/2018/2/layout/IconVerticalSolidList"/>
    <dgm:cxn modelId="{42245A3F-FE4F-4A94-9422-F380EEF605A7}" srcId="{81938552-59A3-4741-8086-5497C59371C9}" destId="{497BE827-AF70-4BD6-91F0-68DFF4D9A50B}" srcOrd="3" destOrd="0" parTransId="{02E67650-56DC-4165-8682-D8311D5AD658}" sibTransId="{D23A7E67-0BF1-4051-A6EE-778F6D553D80}"/>
    <dgm:cxn modelId="{698DD140-AF4F-49A0-A121-85961E2E5A46}" srcId="{81938552-59A3-4741-8086-5497C59371C9}" destId="{A7FCCC2B-5DAB-4B8A-B54C-8F7B65E72F50}" srcOrd="2" destOrd="0" parTransId="{DFF7BA67-447F-4C53-B2B7-2087ED136A7F}" sibTransId="{386E22B8-09CE-4A14-9B4A-366340DDFD02}"/>
    <dgm:cxn modelId="{200C8950-1803-422C-9691-BB2FFB65C614}" type="presOf" srcId="{763B9686-30A2-466A-95D6-94C3E61380A9}" destId="{F30ECE5D-A026-4301-9611-F60502C663F3}" srcOrd="0" destOrd="0" presId="urn:microsoft.com/office/officeart/2018/2/layout/IconVerticalSolidList"/>
    <dgm:cxn modelId="{D75AD47D-58DF-406B-B947-AEE018E061D4}" srcId="{81938552-59A3-4741-8086-5497C59371C9}" destId="{763B9686-30A2-466A-95D6-94C3E61380A9}" srcOrd="0" destOrd="0" parTransId="{05F8DCF5-6C7D-4E90-B06D-35A48571ADC6}" sibTransId="{90A1668B-E46C-4FE7-B555-6FEBCE7E8A76}"/>
    <dgm:cxn modelId="{6EC50C80-5278-4979-9DAD-BBF1F5990B94}" type="presOf" srcId="{94DFFB29-6397-470D-8448-8E569AD5681B}" destId="{500B5A6C-08F0-46A1-A313-2EDEF98C1D4C}" srcOrd="0" destOrd="0" presId="urn:microsoft.com/office/officeart/2018/2/layout/IconVerticalSolidList"/>
    <dgm:cxn modelId="{F2A65A8D-89F1-4D43-8B1E-0A11B8CC108C}" srcId="{81938552-59A3-4741-8086-5497C59371C9}" destId="{94DFFB29-6397-470D-8448-8E569AD5681B}" srcOrd="1" destOrd="0" parTransId="{99CE3B55-4267-4F8B-A3E0-595555F767E7}" sibTransId="{2F96BFB1-1EC8-4458-B11E-04C9F7AD85E7}"/>
    <dgm:cxn modelId="{ABAAD29D-3AB2-4D9B-A8B9-E07EDD99895B}" type="presOf" srcId="{A6731F82-C4C4-4ED9-86F4-FD48E23F3531}" destId="{0827E3EB-84C1-4798-BF21-1B05B73C550B}" srcOrd="0" destOrd="0" presId="urn:microsoft.com/office/officeart/2018/2/layout/IconVerticalSolidList"/>
    <dgm:cxn modelId="{9D520EB3-3C68-447B-A24C-85F103B1F798}" srcId="{81938552-59A3-4741-8086-5497C59371C9}" destId="{11E47411-7310-44D0-800B-1AAB53B9288E}" srcOrd="5" destOrd="0" parTransId="{97EE7F04-758A-4CF6-9703-84964BB3866F}" sibTransId="{9A29779B-822E-491C-939E-9E973A88D9C5}"/>
    <dgm:cxn modelId="{B2DC1EC4-D93D-44F1-A902-8B7E53A3D299}" type="presOf" srcId="{497BE827-AF70-4BD6-91F0-68DFF4D9A50B}" destId="{B8B6F16D-49BF-45BE-A1A8-A3C13603D026}" srcOrd="0" destOrd="0" presId="urn:microsoft.com/office/officeart/2018/2/layout/IconVerticalSolidList"/>
    <dgm:cxn modelId="{7F1A3DD5-A81A-4D5D-9F52-944AE75A2F8E}" type="presOf" srcId="{11E47411-7310-44D0-800B-1AAB53B9288E}" destId="{68776F27-6E7E-44E4-8D37-DD427F5503BF}" srcOrd="0" destOrd="0" presId="urn:microsoft.com/office/officeart/2018/2/layout/IconVerticalSolidList"/>
    <dgm:cxn modelId="{8AB28DE4-721A-42D6-B5A4-E54D9DD1BE2A}" type="presOf" srcId="{A7FCCC2B-5DAB-4B8A-B54C-8F7B65E72F50}" destId="{A33233DA-AB39-49CF-AFC8-EF2145270DBF}" srcOrd="0" destOrd="0" presId="urn:microsoft.com/office/officeart/2018/2/layout/IconVerticalSolidList"/>
    <dgm:cxn modelId="{A97427F7-A2BC-4AD4-B99D-6A347A46EC32}" srcId="{81938552-59A3-4741-8086-5497C59371C9}" destId="{A6731F82-C4C4-4ED9-86F4-FD48E23F3531}" srcOrd="4" destOrd="0" parTransId="{32CA19B9-222C-42F4-BA62-5BB232C9D7F0}" sibTransId="{AAAA4EEC-EBE4-44FE-90F1-88E2C5D5FE9D}"/>
    <dgm:cxn modelId="{0545A1D4-F825-4115-B570-9FA6A86C6556}" type="presParOf" srcId="{AF7D9B64-0C5D-4746-87D9-2820EE5C70FB}" destId="{5BC3381D-685B-445F-B84D-96F671F0E6E5}" srcOrd="0" destOrd="0" presId="urn:microsoft.com/office/officeart/2018/2/layout/IconVerticalSolidList"/>
    <dgm:cxn modelId="{C7D687A1-C37B-4957-94E7-C9E1560945A8}" type="presParOf" srcId="{5BC3381D-685B-445F-B84D-96F671F0E6E5}" destId="{2C401A6A-DC56-483F-9684-8602CE18D729}" srcOrd="0" destOrd="0" presId="urn:microsoft.com/office/officeart/2018/2/layout/IconVerticalSolidList"/>
    <dgm:cxn modelId="{AA2EB077-06D7-4880-9CD3-0B2BD95101F7}" type="presParOf" srcId="{5BC3381D-685B-445F-B84D-96F671F0E6E5}" destId="{EB1F1DA8-832F-4214-B93B-AB2CDD10D09C}" srcOrd="1" destOrd="0" presId="urn:microsoft.com/office/officeart/2018/2/layout/IconVerticalSolidList"/>
    <dgm:cxn modelId="{871679E9-AAE7-4FBD-B310-EA77C6763A9B}" type="presParOf" srcId="{5BC3381D-685B-445F-B84D-96F671F0E6E5}" destId="{8A4C104C-C6FA-429F-A2A1-0D69C3FD0831}" srcOrd="2" destOrd="0" presId="urn:microsoft.com/office/officeart/2018/2/layout/IconVerticalSolidList"/>
    <dgm:cxn modelId="{F992B2F4-DA59-49FF-B029-E784F009680E}" type="presParOf" srcId="{5BC3381D-685B-445F-B84D-96F671F0E6E5}" destId="{F30ECE5D-A026-4301-9611-F60502C663F3}" srcOrd="3" destOrd="0" presId="urn:microsoft.com/office/officeart/2018/2/layout/IconVerticalSolidList"/>
    <dgm:cxn modelId="{453028F2-B9F1-4B34-BE46-50876FBDAF4D}" type="presParOf" srcId="{AF7D9B64-0C5D-4746-87D9-2820EE5C70FB}" destId="{F3747C82-C6A1-4543-AA94-BE2616465512}" srcOrd="1" destOrd="0" presId="urn:microsoft.com/office/officeart/2018/2/layout/IconVerticalSolidList"/>
    <dgm:cxn modelId="{9E6DDD1B-185D-499F-A055-15D659A52718}" type="presParOf" srcId="{AF7D9B64-0C5D-4746-87D9-2820EE5C70FB}" destId="{5C3EC9FA-E620-43DE-ADE6-C6D948E41A30}" srcOrd="2" destOrd="0" presId="urn:microsoft.com/office/officeart/2018/2/layout/IconVerticalSolidList"/>
    <dgm:cxn modelId="{57702C1E-1785-4A36-A693-7C8CA6D87E00}" type="presParOf" srcId="{5C3EC9FA-E620-43DE-ADE6-C6D948E41A30}" destId="{230DD962-292B-4803-8651-CD07A580A598}" srcOrd="0" destOrd="0" presId="urn:microsoft.com/office/officeart/2018/2/layout/IconVerticalSolidList"/>
    <dgm:cxn modelId="{C31AD791-BA79-404E-831D-F6839733D9FA}" type="presParOf" srcId="{5C3EC9FA-E620-43DE-ADE6-C6D948E41A30}" destId="{7A411B8C-CAC0-4150-A161-1E4E7A58E061}" srcOrd="1" destOrd="0" presId="urn:microsoft.com/office/officeart/2018/2/layout/IconVerticalSolidList"/>
    <dgm:cxn modelId="{6EBF1FA6-C268-4C35-A4DE-C10321C25D81}" type="presParOf" srcId="{5C3EC9FA-E620-43DE-ADE6-C6D948E41A30}" destId="{85B83D78-3E71-44F3-B699-3D1F46CB0D34}" srcOrd="2" destOrd="0" presId="urn:microsoft.com/office/officeart/2018/2/layout/IconVerticalSolidList"/>
    <dgm:cxn modelId="{068860C1-096C-4CD2-AD62-D1702694E915}" type="presParOf" srcId="{5C3EC9FA-E620-43DE-ADE6-C6D948E41A30}" destId="{500B5A6C-08F0-46A1-A313-2EDEF98C1D4C}" srcOrd="3" destOrd="0" presId="urn:microsoft.com/office/officeart/2018/2/layout/IconVerticalSolidList"/>
    <dgm:cxn modelId="{857E6341-C985-4A1B-A2AF-F364176CEBFC}" type="presParOf" srcId="{AF7D9B64-0C5D-4746-87D9-2820EE5C70FB}" destId="{6215A984-A182-4531-8CEE-2709D5DEB0FD}" srcOrd="3" destOrd="0" presId="urn:microsoft.com/office/officeart/2018/2/layout/IconVerticalSolidList"/>
    <dgm:cxn modelId="{35101DD8-F308-43DC-B8CB-78D2E95DB1C6}" type="presParOf" srcId="{AF7D9B64-0C5D-4746-87D9-2820EE5C70FB}" destId="{D0F22BCC-071A-414A-9917-1CE7D54E3D2B}" srcOrd="4" destOrd="0" presId="urn:microsoft.com/office/officeart/2018/2/layout/IconVerticalSolidList"/>
    <dgm:cxn modelId="{B2879BBE-49CB-40D2-958B-5E366D785F69}" type="presParOf" srcId="{D0F22BCC-071A-414A-9917-1CE7D54E3D2B}" destId="{30B501E4-E4FB-4A33-96C0-A9111AA3A86C}" srcOrd="0" destOrd="0" presId="urn:microsoft.com/office/officeart/2018/2/layout/IconVerticalSolidList"/>
    <dgm:cxn modelId="{35B4C2B6-A002-4CD6-9151-F1A17AA21FE9}" type="presParOf" srcId="{D0F22BCC-071A-414A-9917-1CE7D54E3D2B}" destId="{61C45F53-9128-4449-815C-7803ECB4E9B9}" srcOrd="1" destOrd="0" presId="urn:microsoft.com/office/officeart/2018/2/layout/IconVerticalSolidList"/>
    <dgm:cxn modelId="{229F7AF5-02EC-4A23-987B-8BBAA0B1EBE5}" type="presParOf" srcId="{D0F22BCC-071A-414A-9917-1CE7D54E3D2B}" destId="{26A90387-2C7A-416B-A8EE-4C5DF57314D1}" srcOrd="2" destOrd="0" presId="urn:microsoft.com/office/officeart/2018/2/layout/IconVerticalSolidList"/>
    <dgm:cxn modelId="{6EBE4900-F7F2-405F-9D41-28C4F8D10D8D}" type="presParOf" srcId="{D0F22BCC-071A-414A-9917-1CE7D54E3D2B}" destId="{A33233DA-AB39-49CF-AFC8-EF2145270DBF}" srcOrd="3" destOrd="0" presId="urn:microsoft.com/office/officeart/2018/2/layout/IconVerticalSolidList"/>
    <dgm:cxn modelId="{7BD01F6E-B8B5-4D84-B89C-153396B0F657}" type="presParOf" srcId="{AF7D9B64-0C5D-4746-87D9-2820EE5C70FB}" destId="{14C35BB1-1376-4B4D-A236-308271C547A6}" srcOrd="5" destOrd="0" presId="urn:microsoft.com/office/officeart/2018/2/layout/IconVerticalSolidList"/>
    <dgm:cxn modelId="{EEAFED8D-D7A9-4AF9-8F00-54B2238FF0B2}" type="presParOf" srcId="{AF7D9B64-0C5D-4746-87D9-2820EE5C70FB}" destId="{7AFC38AC-44FE-46D4-8B92-07DA213D2F03}" srcOrd="6" destOrd="0" presId="urn:microsoft.com/office/officeart/2018/2/layout/IconVerticalSolidList"/>
    <dgm:cxn modelId="{A65AEC99-4FFE-48A0-AC4C-D3EE0A0C8382}" type="presParOf" srcId="{7AFC38AC-44FE-46D4-8B92-07DA213D2F03}" destId="{FCE4A9FD-2F9F-4B1E-86E3-C134CE974AC5}" srcOrd="0" destOrd="0" presId="urn:microsoft.com/office/officeart/2018/2/layout/IconVerticalSolidList"/>
    <dgm:cxn modelId="{F98D9F43-1E07-4249-BC0E-B52EC89D808D}" type="presParOf" srcId="{7AFC38AC-44FE-46D4-8B92-07DA213D2F03}" destId="{DCC46529-5243-4ABA-A37A-7BAA5967DA41}" srcOrd="1" destOrd="0" presId="urn:microsoft.com/office/officeart/2018/2/layout/IconVerticalSolidList"/>
    <dgm:cxn modelId="{447EA39A-CDAA-4AB1-B728-22B8111A7E38}" type="presParOf" srcId="{7AFC38AC-44FE-46D4-8B92-07DA213D2F03}" destId="{85F51E05-ED11-4C52-B584-99F18184D1E8}" srcOrd="2" destOrd="0" presId="urn:microsoft.com/office/officeart/2018/2/layout/IconVerticalSolidList"/>
    <dgm:cxn modelId="{D1B35459-245D-461B-B049-F3AF9C5C726D}" type="presParOf" srcId="{7AFC38AC-44FE-46D4-8B92-07DA213D2F03}" destId="{B8B6F16D-49BF-45BE-A1A8-A3C13603D026}" srcOrd="3" destOrd="0" presId="urn:microsoft.com/office/officeart/2018/2/layout/IconVerticalSolidList"/>
    <dgm:cxn modelId="{05666F96-85F8-4E3C-A54D-40F45674EF27}" type="presParOf" srcId="{AF7D9B64-0C5D-4746-87D9-2820EE5C70FB}" destId="{78E643B4-5730-42E9-B06B-F2271208EACE}" srcOrd="7" destOrd="0" presId="urn:microsoft.com/office/officeart/2018/2/layout/IconVerticalSolidList"/>
    <dgm:cxn modelId="{AF064BDA-F595-4257-BB17-A3A92B7C3097}" type="presParOf" srcId="{AF7D9B64-0C5D-4746-87D9-2820EE5C70FB}" destId="{77F46E2E-1137-4914-8F22-137C5CC2369E}" srcOrd="8" destOrd="0" presId="urn:microsoft.com/office/officeart/2018/2/layout/IconVerticalSolidList"/>
    <dgm:cxn modelId="{51DE2932-A093-4424-8FDD-682197C62909}" type="presParOf" srcId="{77F46E2E-1137-4914-8F22-137C5CC2369E}" destId="{339BAB9C-DDE7-4E51-9D79-24E184044D09}" srcOrd="0" destOrd="0" presId="urn:microsoft.com/office/officeart/2018/2/layout/IconVerticalSolidList"/>
    <dgm:cxn modelId="{2052ACFD-0636-4B9B-9D43-EF86AB70EB8B}" type="presParOf" srcId="{77F46E2E-1137-4914-8F22-137C5CC2369E}" destId="{D2EE36DD-87D4-4CAB-9A88-D13DD996EC50}" srcOrd="1" destOrd="0" presId="urn:microsoft.com/office/officeart/2018/2/layout/IconVerticalSolidList"/>
    <dgm:cxn modelId="{7C10721C-0616-4371-B467-6B0B3872548D}" type="presParOf" srcId="{77F46E2E-1137-4914-8F22-137C5CC2369E}" destId="{7F9AA0E3-D2E8-4131-98F5-9524F10DE9E2}" srcOrd="2" destOrd="0" presId="urn:microsoft.com/office/officeart/2018/2/layout/IconVerticalSolidList"/>
    <dgm:cxn modelId="{A44E2BFC-4FEE-4825-A42F-0D3B8F7A827F}" type="presParOf" srcId="{77F46E2E-1137-4914-8F22-137C5CC2369E}" destId="{0827E3EB-84C1-4798-BF21-1B05B73C550B}" srcOrd="3" destOrd="0" presId="urn:microsoft.com/office/officeart/2018/2/layout/IconVerticalSolidList"/>
    <dgm:cxn modelId="{E381C45A-8C5C-4F66-A48E-F0C9E2121015}" type="presParOf" srcId="{AF7D9B64-0C5D-4746-87D9-2820EE5C70FB}" destId="{7183EF79-871C-44C8-AEE6-60074EC45F38}" srcOrd="9" destOrd="0" presId="urn:microsoft.com/office/officeart/2018/2/layout/IconVerticalSolidList"/>
    <dgm:cxn modelId="{6D2FFE12-7D23-4376-B337-790829EF0FF5}" type="presParOf" srcId="{AF7D9B64-0C5D-4746-87D9-2820EE5C70FB}" destId="{02716321-A840-4049-807E-75464C145610}" srcOrd="10" destOrd="0" presId="urn:microsoft.com/office/officeart/2018/2/layout/IconVerticalSolidList"/>
    <dgm:cxn modelId="{A0C4DDD2-D7B5-4BF6-8A57-3BE79E645AD3}" type="presParOf" srcId="{02716321-A840-4049-807E-75464C145610}" destId="{0AADB2AD-0F2D-44A2-BF78-FB95540638E2}" srcOrd="0" destOrd="0" presId="urn:microsoft.com/office/officeart/2018/2/layout/IconVerticalSolidList"/>
    <dgm:cxn modelId="{AE3FCE3F-5D11-4AF7-8E88-42DD634CEBF8}" type="presParOf" srcId="{02716321-A840-4049-807E-75464C145610}" destId="{9D03DE71-B70E-495F-A6D1-847DE167F9F5}" srcOrd="1" destOrd="0" presId="urn:microsoft.com/office/officeart/2018/2/layout/IconVerticalSolidList"/>
    <dgm:cxn modelId="{DC1DFBCA-30F0-457D-AE17-7B84C9672A21}" type="presParOf" srcId="{02716321-A840-4049-807E-75464C145610}" destId="{EC45D6FF-3A0C-4610-9485-E1EA871AFF4A}" srcOrd="2" destOrd="0" presId="urn:microsoft.com/office/officeart/2018/2/layout/IconVerticalSolidList"/>
    <dgm:cxn modelId="{2B8D298F-B4E8-4C31-A88E-CAC97000F6AA}" type="presParOf" srcId="{02716321-A840-4049-807E-75464C145610}" destId="{68776F27-6E7E-44E4-8D37-DD427F5503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3AA27-8169-49F4-9B63-B8D1227FAF63}">
      <dsp:nvSpPr>
        <dsp:cNvPr id="0" name=""/>
        <dsp:cNvSpPr/>
      </dsp:nvSpPr>
      <dsp:spPr>
        <a:xfrm>
          <a:off x="387587" y="712874"/>
          <a:ext cx="633603" cy="6336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1E4E2-FEE3-4D3F-8A2E-BDA379CD58B7}">
      <dsp:nvSpPr>
        <dsp:cNvPr id="0" name=""/>
        <dsp:cNvSpPr/>
      </dsp:nvSpPr>
      <dsp:spPr>
        <a:xfrm>
          <a:off x="384" y="1584895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Establish expectations</a:t>
          </a:r>
        </a:p>
      </dsp:txBody>
      <dsp:txXfrm>
        <a:off x="384" y="1584895"/>
        <a:ext cx="1408007" cy="563203"/>
      </dsp:txXfrm>
    </dsp:sp>
    <dsp:sp modelId="{9535D5D3-F16D-4400-9A6D-974C22A55AC8}">
      <dsp:nvSpPr>
        <dsp:cNvPr id="0" name=""/>
        <dsp:cNvSpPr/>
      </dsp:nvSpPr>
      <dsp:spPr>
        <a:xfrm>
          <a:off x="2041996" y="712874"/>
          <a:ext cx="633603" cy="6336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270FE-BC68-4236-9629-0A69F8129AA9}">
      <dsp:nvSpPr>
        <dsp:cNvPr id="0" name=""/>
        <dsp:cNvSpPr/>
      </dsp:nvSpPr>
      <dsp:spPr>
        <a:xfrm>
          <a:off x="1654794" y="1584895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Go over team rules</a:t>
          </a:r>
        </a:p>
      </dsp:txBody>
      <dsp:txXfrm>
        <a:off x="1654794" y="1584895"/>
        <a:ext cx="1408007" cy="563203"/>
      </dsp:txXfrm>
    </dsp:sp>
    <dsp:sp modelId="{5CD6863A-1186-4952-B8EA-8E670DBCDE24}">
      <dsp:nvSpPr>
        <dsp:cNvPr id="0" name=""/>
        <dsp:cNvSpPr/>
      </dsp:nvSpPr>
      <dsp:spPr>
        <a:xfrm>
          <a:off x="3696405" y="712874"/>
          <a:ext cx="633603" cy="6336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A9892-0DC7-4121-B02F-38A35CDF5188}">
      <dsp:nvSpPr>
        <dsp:cNvPr id="0" name=""/>
        <dsp:cNvSpPr/>
      </dsp:nvSpPr>
      <dsp:spPr>
        <a:xfrm>
          <a:off x="3309203" y="1584895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Practice Schedule </a:t>
          </a:r>
        </a:p>
      </dsp:txBody>
      <dsp:txXfrm>
        <a:off x="3309203" y="1584895"/>
        <a:ext cx="1408007" cy="563203"/>
      </dsp:txXfrm>
    </dsp:sp>
    <dsp:sp modelId="{3EC7C467-C0BD-4635-BAF5-14CA8566BC60}">
      <dsp:nvSpPr>
        <dsp:cNvPr id="0" name=""/>
        <dsp:cNvSpPr/>
      </dsp:nvSpPr>
      <dsp:spPr>
        <a:xfrm>
          <a:off x="387587" y="2500100"/>
          <a:ext cx="633603" cy="6336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69158-CEBA-482E-9EB7-6EA720BA4D99}">
      <dsp:nvSpPr>
        <dsp:cNvPr id="0" name=""/>
        <dsp:cNvSpPr/>
      </dsp:nvSpPr>
      <dsp:spPr>
        <a:xfrm>
          <a:off x="384" y="3372120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Team leadership roles </a:t>
          </a:r>
        </a:p>
      </dsp:txBody>
      <dsp:txXfrm>
        <a:off x="384" y="3372120"/>
        <a:ext cx="1408007" cy="563203"/>
      </dsp:txXfrm>
    </dsp:sp>
    <dsp:sp modelId="{AAFC6476-0CE8-435B-9FFD-ED0048EFA816}">
      <dsp:nvSpPr>
        <dsp:cNvPr id="0" name=""/>
        <dsp:cNvSpPr/>
      </dsp:nvSpPr>
      <dsp:spPr>
        <a:xfrm>
          <a:off x="2041996" y="2500100"/>
          <a:ext cx="633603" cy="6336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4F13F-4F8A-45DA-8D8F-4B4B610C2217}">
      <dsp:nvSpPr>
        <dsp:cNvPr id="0" name=""/>
        <dsp:cNvSpPr/>
      </dsp:nvSpPr>
      <dsp:spPr>
        <a:xfrm>
          <a:off x="1654794" y="3372120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Equipment</a:t>
          </a:r>
        </a:p>
      </dsp:txBody>
      <dsp:txXfrm>
        <a:off x="1654794" y="3372120"/>
        <a:ext cx="1408007" cy="563203"/>
      </dsp:txXfrm>
    </dsp:sp>
    <dsp:sp modelId="{D89CB659-FD9C-47A1-BC33-5FFA6AFE2140}">
      <dsp:nvSpPr>
        <dsp:cNvPr id="0" name=""/>
        <dsp:cNvSpPr/>
      </dsp:nvSpPr>
      <dsp:spPr>
        <a:xfrm>
          <a:off x="3696405" y="2500100"/>
          <a:ext cx="633603" cy="63360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D0788-C083-4700-BE15-B4209F4953EF}">
      <dsp:nvSpPr>
        <dsp:cNvPr id="0" name=""/>
        <dsp:cNvSpPr/>
      </dsp:nvSpPr>
      <dsp:spPr>
        <a:xfrm>
          <a:off x="3309203" y="3372120"/>
          <a:ext cx="140800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Know your arena </a:t>
          </a:r>
        </a:p>
      </dsp:txBody>
      <dsp:txXfrm>
        <a:off x="3309203" y="3372120"/>
        <a:ext cx="1408007" cy="563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01A6A-DC56-483F-9684-8602CE18D729}">
      <dsp:nvSpPr>
        <dsp:cNvPr id="0" name=""/>
        <dsp:cNvSpPr/>
      </dsp:nvSpPr>
      <dsp:spPr>
        <a:xfrm>
          <a:off x="0" y="1464"/>
          <a:ext cx="10303478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F1DA8-832F-4214-B93B-AB2CDD10D09C}">
      <dsp:nvSpPr>
        <dsp:cNvPr id="0" name=""/>
        <dsp:cNvSpPr/>
      </dsp:nvSpPr>
      <dsp:spPr>
        <a:xfrm>
          <a:off x="188719" y="141834"/>
          <a:ext cx="343126" cy="343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ECE5D-A026-4301-9611-F60502C663F3}">
      <dsp:nvSpPr>
        <dsp:cNvPr id="0" name=""/>
        <dsp:cNvSpPr/>
      </dsp:nvSpPr>
      <dsp:spPr>
        <a:xfrm>
          <a:off x="720566" y="1464"/>
          <a:ext cx="9582912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Coach or Advisor 21 years of age MUST be present….</a:t>
          </a:r>
          <a:endParaRPr lang="en-US" sz="1900" kern="1200"/>
        </a:p>
      </dsp:txBody>
      <dsp:txXfrm>
        <a:off x="720566" y="1464"/>
        <a:ext cx="9582912" cy="623866"/>
      </dsp:txXfrm>
    </dsp:sp>
    <dsp:sp modelId="{230DD962-292B-4803-8651-CD07A580A598}">
      <dsp:nvSpPr>
        <dsp:cNvPr id="0" name=""/>
        <dsp:cNvSpPr/>
      </dsp:nvSpPr>
      <dsp:spPr>
        <a:xfrm>
          <a:off x="0" y="781297"/>
          <a:ext cx="10303478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11B8C-CAC0-4150-A161-1E4E7A58E061}">
      <dsp:nvSpPr>
        <dsp:cNvPr id="0" name=""/>
        <dsp:cNvSpPr/>
      </dsp:nvSpPr>
      <dsp:spPr>
        <a:xfrm>
          <a:off x="188719" y="921667"/>
          <a:ext cx="343126" cy="343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B5A6C-08F0-46A1-A313-2EDEF98C1D4C}">
      <dsp:nvSpPr>
        <dsp:cNvPr id="0" name=""/>
        <dsp:cNvSpPr/>
      </dsp:nvSpPr>
      <dsp:spPr>
        <a:xfrm>
          <a:off x="720566" y="781297"/>
          <a:ext cx="9582912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Registered athlete are the only ones that can ride. </a:t>
          </a:r>
          <a:endParaRPr lang="en-US" sz="1900" kern="1200"/>
        </a:p>
      </dsp:txBody>
      <dsp:txXfrm>
        <a:off x="720566" y="781297"/>
        <a:ext cx="9582912" cy="623866"/>
      </dsp:txXfrm>
    </dsp:sp>
    <dsp:sp modelId="{30B501E4-E4FB-4A33-96C0-A9111AA3A86C}">
      <dsp:nvSpPr>
        <dsp:cNvPr id="0" name=""/>
        <dsp:cNvSpPr/>
      </dsp:nvSpPr>
      <dsp:spPr>
        <a:xfrm>
          <a:off x="0" y="1561131"/>
          <a:ext cx="10303478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45F53-9128-4449-815C-7803ECB4E9B9}">
      <dsp:nvSpPr>
        <dsp:cNvPr id="0" name=""/>
        <dsp:cNvSpPr/>
      </dsp:nvSpPr>
      <dsp:spPr>
        <a:xfrm>
          <a:off x="188719" y="1701501"/>
          <a:ext cx="343126" cy="343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233DA-AB39-49CF-AFC8-EF2145270DBF}">
      <dsp:nvSpPr>
        <dsp:cNvPr id="0" name=""/>
        <dsp:cNvSpPr/>
      </dsp:nvSpPr>
      <dsp:spPr>
        <a:xfrm>
          <a:off x="720566" y="1561131"/>
          <a:ext cx="9582912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Athlete information with you at all times.</a:t>
          </a:r>
          <a:endParaRPr lang="en-US" sz="1900" kern="1200" dirty="0"/>
        </a:p>
      </dsp:txBody>
      <dsp:txXfrm>
        <a:off x="720566" y="1561131"/>
        <a:ext cx="9582912" cy="623866"/>
      </dsp:txXfrm>
    </dsp:sp>
    <dsp:sp modelId="{FCE4A9FD-2F9F-4B1E-86E3-C134CE974AC5}">
      <dsp:nvSpPr>
        <dsp:cNvPr id="0" name=""/>
        <dsp:cNvSpPr/>
      </dsp:nvSpPr>
      <dsp:spPr>
        <a:xfrm>
          <a:off x="0" y="2340964"/>
          <a:ext cx="10303478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46529-5243-4ABA-A37A-7BAA5967DA41}">
      <dsp:nvSpPr>
        <dsp:cNvPr id="0" name=""/>
        <dsp:cNvSpPr/>
      </dsp:nvSpPr>
      <dsp:spPr>
        <a:xfrm>
          <a:off x="188719" y="2481334"/>
          <a:ext cx="343126" cy="343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6F16D-49BF-45BE-A1A8-A3C13603D026}">
      <dsp:nvSpPr>
        <dsp:cNvPr id="0" name=""/>
        <dsp:cNvSpPr/>
      </dsp:nvSpPr>
      <dsp:spPr>
        <a:xfrm>
          <a:off x="720566" y="2340964"/>
          <a:ext cx="9582912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Medical emergency plan.</a:t>
          </a:r>
          <a:endParaRPr lang="en-US" sz="1900" kern="1200"/>
        </a:p>
      </dsp:txBody>
      <dsp:txXfrm>
        <a:off x="720566" y="2340964"/>
        <a:ext cx="9582912" cy="623866"/>
      </dsp:txXfrm>
    </dsp:sp>
    <dsp:sp modelId="{339BAB9C-DDE7-4E51-9D79-24E184044D09}">
      <dsp:nvSpPr>
        <dsp:cNvPr id="0" name=""/>
        <dsp:cNvSpPr/>
      </dsp:nvSpPr>
      <dsp:spPr>
        <a:xfrm>
          <a:off x="0" y="3120798"/>
          <a:ext cx="10303478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36DD-87D4-4CAB-9A88-D13DD996EC50}">
      <dsp:nvSpPr>
        <dsp:cNvPr id="0" name=""/>
        <dsp:cNvSpPr/>
      </dsp:nvSpPr>
      <dsp:spPr>
        <a:xfrm>
          <a:off x="188719" y="3261168"/>
          <a:ext cx="343126" cy="343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7E3EB-84C1-4798-BF21-1B05B73C550B}">
      <dsp:nvSpPr>
        <dsp:cNvPr id="0" name=""/>
        <dsp:cNvSpPr/>
      </dsp:nvSpPr>
      <dsp:spPr>
        <a:xfrm>
          <a:off x="720566" y="3120798"/>
          <a:ext cx="9582912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A way of communication.</a:t>
          </a:r>
          <a:endParaRPr lang="en-US" sz="1900" kern="1200"/>
        </a:p>
      </dsp:txBody>
      <dsp:txXfrm>
        <a:off x="720566" y="3120798"/>
        <a:ext cx="9582912" cy="623866"/>
      </dsp:txXfrm>
    </dsp:sp>
    <dsp:sp modelId="{0AADB2AD-0F2D-44A2-BF78-FB95540638E2}">
      <dsp:nvSpPr>
        <dsp:cNvPr id="0" name=""/>
        <dsp:cNvSpPr/>
      </dsp:nvSpPr>
      <dsp:spPr>
        <a:xfrm>
          <a:off x="0" y="3900632"/>
          <a:ext cx="10303478" cy="6238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3DE71-B70E-495F-A6D1-847DE167F9F5}">
      <dsp:nvSpPr>
        <dsp:cNvPr id="0" name=""/>
        <dsp:cNvSpPr/>
      </dsp:nvSpPr>
      <dsp:spPr>
        <a:xfrm>
          <a:off x="188719" y="4041002"/>
          <a:ext cx="343126" cy="3431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76F27-6E7E-44E4-8D37-DD427F5503BF}">
      <dsp:nvSpPr>
        <dsp:cNvPr id="0" name=""/>
        <dsp:cNvSpPr/>
      </dsp:nvSpPr>
      <dsp:spPr>
        <a:xfrm>
          <a:off x="720566" y="3900632"/>
          <a:ext cx="9582912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KNOW your Facility </a:t>
          </a:r>
          <a:endParaRPr lang="en-US" sz="1900" kern="1200"/>
        </a:p>
      </dsp:txBody>
      <dsp:txXfrm>
        <a:off x="720566" y="3900632"/>
        <a:ext cx="9582912" cy="62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D7154-DC9A-4C8C-8E21-EE8444D12D7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6FBE0-37F9-4DDB-A074-C61A12DC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FC0A-4CEC-41A5-BA0B-50F384C8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7E119-7614-4320-934A-BA51E6665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94CB9-7331-4B86-BF19-AF1D72E4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7DB73-78DE-46AB-920F-9DAD3FA5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90B41-BEB4-4B0C-B363-91D9F429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2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7900-C563-4DBB-A6A0-3FFFD60D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FB781-1088-4334-BED2-2287E0F63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13DD9-5185-4847-80BD-E2BD87D7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5BE18-D5EB-46D6-9CB9-9C954A15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2E43F-6A1C-4E8C-9B77-A89651BD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4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1274F-4FC5-4A38-9E2C-BB1688D1B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528ED-536E-443F-95BC-D794B918B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61242-58D3-4550-B30A-65679652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0494-5D2F-410F-BDD3-032BEE37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3E980-B53D-457D-8B9C-0F9ADC6E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921" y="1477965"/>
            <a:ext cx="4717596" cy="46481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6260" y="1477965"/>
            <a:ext cx="4718304" cy="46481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PurinaAnimals_grey_rabbit.png"/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47" y="6050477"/>
            <a:ext cx="705484" cy="419727"/>
          </a:xfrm>
          <a:prstGeom prst="rect">
            <a:avLst/>
          </a:prstGeom>
        </p:spPr>
      </p:pic>
      <p:pic>
        <p:nvPicPr>
          <p:cNvPr id="19" name="Picture 18" descr="PurinaAnimals_gray_Chicken.png"/>
          <p:cNvPicPr>
            <a:picLocks noChangeAspect="1"/>
          </p:cNvPicPr>
          <p:nvPr userDrawn="1"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437" y="6013297"/>
            <a:ext cx="765273" cy="455724"/>
          </a:xfrm>
          <a:prstGeom prst="rect">
            <a:avLst/>
          </a:prstGeom>
        </p:spPr>
      </p:pic>
      <p:pic>
        <p:nvPicPr>
          <p:cNvPr id="20" name="Picture 19" descr="PurinaAnimals_gray_Cow.png"/>
          <p:cNvPicPr>
            <a:picLocks noChangeAspect="1"/>
          </p:cNvPicPr>
          <p:nvPr userDrawn="1"/>
        </p:nvPicPr>
        <p:blipFill>
          <a:blip r:embed="rId4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5" y="5798083"/>
            <a:ext cx="1147909" cy="683586"/>
          </a:xfrm>
          <a:prstGeom prst="rect">
            <a:avLst/>
          </a:prstGeom>
        </p:spPr>
      </p:pic>
      <p:pic>
        <p:nvPicPr>
          <p:cNvPr id="21" name="Picture 20" descr="PurinaAnimals_gray_Goat.png"/>
          <p:cNvPicPr>
            <a:picLocks noChangeAspect="1"/>
          </p:cNvPicPr>
          <p:nvPr userDrawn="1"/>
        </p:nvPicPr>
        <p:blipFill>
          <a:blip r:embed="rId5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31" y="5865495"/>
            <a:ext cx="1013469" cy="603527"/>
          </a:xfrm>
          <a:prstGeom prst="rect">
            <a:avLst/>
          </a:prstGeom>
        </p:spPr>
      </p:pic>
      <p:pic>
        <p:nvPicPr>
          <p:cNvPr id="22" name="Picture 21" descr="PurinaAnimals_gray_Horse.png"/>
          <p:cNvPicPr>
            <a:picLocks noChangeAspect="1"/>
          </p:cNvPicPr>
          <p:nvPr userDrawn="1"/>
        </p:nvPicPr>
        <p:blipFill>
          <a:blip r:embed="rId6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98" y="5748485"/>
            <a:ext cx="1209959" cy="720537"/>
          </a:xfrm>
          <a:prstGeom prst="rect">
            <a:avLst/>
          </a:prstGeom>
        </p:spPr>
      </p:pic>
      <p:pic>
        <p:nvPicPr>
          <p:cNvPr id="23" name="Picture 22" descr="PurinaAnimals_gray_Pig.png"/>
          <p:cNvPicPr>
            <a:picLocks noChangeAspect="1"/>
          </p:cNvPicPr>
          <p:nvPr userDrawn="1"/>
        </p:nvPicPr>
        <p:blipFill>
          <a:blip r:embed="rId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79" y="5840861"/>
            <a:ext cx="1054836" cy="628160"/>
          </a:xfrm>
          <a:prstGeom prst="rect">
            <a:avLst/>
          </a:prstGeom>
        </p:spPr>
      </p:pic>
      <p:pic>
        <p:nvPicPr>
          <p:cNvPr id="24" name="Picture 23" descr="PurinaAnimals_Red_Bull.png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88" y="5786007"/>
            <a:ext cx="1140049" cy="678906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3633" y="6248403"/>
            <a:ext cx="783772" cy="265327"/>
          </a:xfrm>
          <a:prstGeom prst="rect">
            <a:avLst/>
          </a:prstGeom>
        </p:spPr>
        <p:txBody>
          <a:bodyPr/>
          <a:lstStyle>
            <a:lvl1pPr>
              <a:defRPr sz="1200" kern="1200">
                <a:solidFill>
                  <a:schemeClr val="accent4"/>
                </a:solidFill>
                <a:latin typeface="Helvetica"/>
              </a:defRPr>
            </a:lvl1pPr>
          </a:lstStyle>
          <a:p>
            <a:fld id="{D747441E-4F83-4D90-9A12-C8BD0F24A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1278922" y="745174"/>
            <a:ext cx="7172476" cy="732791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800" b="1" i="0" cap="none" baseline="0">
                <a:solidFill>
                  <a:schemeClr val="tx1"/>
                </a:solidFill>
                <a:latin typeface="Helvetic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33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921" y="1600201"/>
            <a:ext cx="10303479" cy="4525963"/>
          </a:xfrm>
          <a:prstGeom prst="rect">
            <a:avLst/>
          </a:prstGeom>
        </p:spPr>
        <p:txBody>
          <a:bodyPr/>
          <a:lstStyle>
            <a:lvl5pPr>
              <a:defRPr>
                <a:solidFill>
                  <a:srgbClr val="ED1C2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405495" y="6512216"/>
            <a:ext cx="10786503" cy="210312"/>
          </a:xfrm>
          <a:prstGeom prst="rect">
            <a:avLst/>
          </a:prstGeom>
          <a:solidFill>
            <a:srgbClr val="ED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33633" y="6248403"/>
            <a:ext cx="783772" cy="265327"/>
          </a:xfrm>
          <a:prstGeom prst="rect">
            <a:avLst/>
          </a:prstGeom>
        </p:spPr>
        <p:txBody>
          <a:bodyPr/>
          <a:lstStyle>
            <a:lvl1pPr>
              <a:defRPr sz="1200" kern="1200">
                <a:solidFill>
                  <a:schemeClr val="accent4"/>
                </a:solidFill>
                <a:latin typeface="Helvetica"/>
              </a:defRPr>
            </a:lvl1pPr>
          </a:lstStyle>
          <a:p>
            <a:fld id="{D747441E-4F83-4D90-9A12-C8BD0F24AF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78922" y="745174"/>
            <a:ext cx="7172476" cy="732791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 sz="2800" b="1" i="0" cap="none" baseline="0">
                <a:solidFill>
                  <a:schemeClr val="tx1"/>
                </a:solidFill>
                <a:latin typeface="Helvetic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55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0E09-D1BA-4E98-88B4-B266EAE3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D2C0-F5A5-4F27-B75A-6503C59FB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F9A7F-D156-4ADE-8D23-5BFC7A13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C970F-BF30-4680-B77E-24A23BB2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36A7-8A7F-45E1-B649-A8B7BA43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9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3FFE-8D6B-4C89-BA4A-1F453F18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49935-F476-45AA-A53E-7C4246DB1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17FBE-768A-433A-9C7C-8F2E5053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553E-0E7A-4367-84BC-C28E62BD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9C1A-7078-4280-B75D-F22CEDAD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10E9-A585-49AD-BE3A-1836E048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E1F5-25FA-44B1-9830-F099F9127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6052A-3CE4-4815-856C-C85005A86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1C89B-0345-4410-BA72-D625BBD0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646BE-BBAF-4178-BAA9-275DFE73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4EA6F-7FAB-4BDD-925D-B2B9FD69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0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6B81-95B8-4092-A509-53A8F3D5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7682-DD1D-4321-A966-FD3B44E75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A44FD-1EB7-44FB-89C6-CD50A7083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F91B0-4715-4DA2-B2DD-A7D6532BD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76A50-00E3-4B1E-B343-78C1485D0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EA3C2-5A29-407D-8C9E-04F6B8AD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215EE-B2E3-448E-8E1A-AE1B4CB1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BE8699-097D-4B94-9D2D-0C7E6E23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5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8A5B-BF40-4DC9-8897-2FD56269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275FA-3ACE-4D02-AFFB-4E4608EF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1A22E-B105-4610-BCC9-154DCFB2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EF763-0743-425C-AE83-43D0662C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04121-951D-4711-9D7E-8E29DF90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E94E2-2088-405F-B96E-0DD11A36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AC056-C63C-4CD3-B620-777863D6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175D-C87F-4077-BF99-2B987836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C8A0-7886-49C9-9685-73CC3AAB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AA944-490E-4D6A-890D-9B25F210D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726A-093F-4012-BC32-640A86D1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00241-0B41-41B3-9A7E-558B0155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6E7DF-34BF-4CC6-B428-8BCFBE1D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7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01B1-09ED-44E2-AC99-3918EFAD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82E4A-332C-427B-9B97-26458D1AD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4D3C0-9B4D-4D98-B7DA-3188D5124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3E788-3328-4759-9B6C-BE353D21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9D32D-249C-4591-9910-8FC11B21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FF6BC-196F-4B07-85C4-80F7725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8CF3B-EC68-414C-BFCB-0AD1D5E0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6BD00-FCAA-45B4-BCC5-40588FDF0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B2995-8FEA-4F6E-B142-BB222D9AC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E9AA9-EF96-4963-9B85-1C32FB525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0EF81-6066-4A0C-A86D-2F8419B30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9275-CE19-4EB6-8E8C-6B2F9A439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388533" y="136072"/>
            <a:ext cx="105809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88533" y="1527631"/>
            <a:ext cx="10126136" cy="43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3633" y="6248403"/>
            <a:ext cx="783772" cy="265327"/>
          </a:xfrm>
          <a:prstGeom prst="rect">
            <a:avLst/>
          </a:prstGeom>
        </p:spPr>
        <p:txBody>
          <a:bodyPr/>
          <a:lstStyle>
            <a:lvl1pPr>
              <a:defRPr sz="1200" kern="1200">
                <a:solidFill>
                  <a:schemeClr val="accent4"/>
                </a:solidFill>
                <a:latin typeface="Helvetica"/>
              </a:defRPr>
            </a:lvl1pPr>
          </a:lstStyle>
          <a:p>
            <a:fld id="{D747441E-4F83-4D90-9A12-C8BD0F24AF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7" r:id="rId1"/>
    <p:sldLayoutId id="2147485974" r:id="rId2"/>
  </p:sldLayoutIdLst>
  <p:hf hdr="0" ftr="0" dt="0"/>
  <p:txStyles>
    <p:titleStyle>
      <a:lvl1pPr algn="l" defTabSz="457200" rtl="0" eaLnBrk="1" fontAlgn="base" hangingPunct="1">
        <a:lnSpc>
          <a:spcPts val="2740"/>
        </a:lnSpc>
        <a:spcBef>
          <a:spcPct val="0"/>
        </a:spcBef>
        <a:spcAft>
          <a:spcPct val="0"/>
        </a:spcAft>
        <a:defRPr sz="3200" b="1" i="0" kern="1200">
          <a:solidFill>
            <a:schemeClr val="tx1"/>
          </a:solidFill>
          <a:latin typeface="Helvetica"/>
          <a:ea typeface="Baskerville Old Face" pitchFamily="18" charset="0"/>
          <a:cs typeface="Arial Blac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Baskerville Old Face" pitchFamily="18" charset="0"/>
          <a:ea typeface="Baskerville Old Face" pitchFamily="18" charset="0"/>
          <a:cs typeface="Baskerville Old Face" pitchFamily="18" charset="0"/>
        </a:defRPr>
      </a:lvl9pPr>
    </p:titleStyle>
    <p:bodyStyle>
      <a:lvl1pPr marL="0" indent="0" algn="l" defTabSz="457200" rtl="0" eaLnBrk="1" fontAlgn="base" hangingPunct="1">
        <a:lnSpc>
          <a:spcPts val="1920"/>
        </a:lnSpc>
        <a:spcBef>
          <a:spcPct val="0"/>
        </a:spcBef>
        <a:spcAft>
          <a:spcPts val="1200"/>
        </a:spcAft>
        <a:buFont typeface="Arial" pitchFamily="34" charset="0"/>
        <a:buNone/>
        <a:defRPr sz="1600" b="1" i="0" kern="1200">
          <a:solidFill>
            <a:schemeClr val="tx1"/>
          </a:solidFill>
          <a:latin typeface="Arial"/>
          <a:ea typeface="Arial Narrow" pitchFamily="34" charset="0"/>
          <a:cs typeface="Arial"/>
        </a:defRPr>
      </a:lvl1pPr>
      <a:lvl2pPr marL="168275" indent="-168275" algn="l" defTabSz="457200" rtl="0" eaLnBrk="1" fontAlgn="base" hangingPunct="1">
        <a:spcBef>
          <a:spcPct val="0"/>
        </a:spcBef>
        <a:spcAft>
          <a:spcPts val="1200"/>
        </a:spcAft>
        <a:buFont typeface="Arial" pitchFamily="34" charset="0"/>
        <a:buChar char="•"/>
        <a:defRPr sz="1600" b="0" kern="1200">
          <a:solidFill>
            <a:schemeClr val="tx1"/>
          </a:solidFill>
          <a:latin typeface="Arial"/>
          <a:ea typeface="Arial Narrow" pitchFamily="34" charset="0"/>
          <a:cs typeface="Arial"/>
        </a:defRPr>
      </a:lvl2pPr>
      <a:lvl3pPr marL="344488" indent="-176213" algn="l" defTabSz="457200" rtl="0" eaLnBrk="1" fontAlgn="base" hangingPunct="1">
        <a:spcBef>
          <a:spcPct val="0"/>
        </a:spcBef>
        <a:spcAft>
          <a:spcPts val="1200"/>
        </a:spcAft>
        <a:buFont typeface="Arial" pitchFamily="34" charset="0"/>
        <a:buChar char="•"/>
        <a:defRPr sz="1600" b="0" kern="1200">
          <a:solidFill>
            <a:schemeClr val="tx1"/>
          </a:solidFill>
          <a:latin typeface="Arial"/>
          <a:ea typeface="Arial Narrow" pitchFamily="34" charset="0"/>
          <a:cs typeface="Arial"/>
        </a:defRPr>
      </a:lvl3pPr>
      <a:lvl4pPr marL="511175" indent="-166688" algn="l" defTabSz="457200" rtl="0" eaLnBrk="1" fontAlgn="base" hangingPunct="1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/>
          <a:ea typeface="Arial Narrow" pitchFamily="34" charset="0"/>
          <a:cs typeface="Arial"/>
        </a:defRPr>
      </a:lvl4pPr>
      <a:lvl5pPr algn="l" defTabSz="457200" rtl="0" eaLnBrk="1" fontAlgn="base" hangingPunct="1">
        <a:spcBef>
          <a:spcPct val="0"/>
        </a:spcBef>
        <a:spcAft>
          <a:spcPts val="1200"/>
        </a:spcAft>
        <a:buFont typeface="Arial" pitchFamily="34" charset="0"/>
        <a:defRPr sz="1600" b="1" i="0" kern="1200">
          <a:solidFill>
            <a:srgbClr val="ED1C24"/>
          </a:solidFill>
          <a:latin typeface="Arial"/>
          <a:ea typeface="Baskerville Old Face" pitchFamily="18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ton Corner: OHSET returns to Colton with six riders | News |  molallapioneer.com">
            <a:extLst>
              <a:ext uri="{FF2B5EF4-FFF2-40B4-BE49-F238E27FC236}">
                <a16:creationId xmlns:a16="http://schemas.microsoft.com/office/drawing/2014/main" id="{90D3721E-D5FE-4D5E-B058-B85C7DBF8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r="20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06240-4AB7-4E39-AFED-C3EF6107C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r>
              <a:rPr lang="en-US" sz="8100" b="1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+mn-lt"/>
              </a:rPr>
              <a:t>OHSET Practice</a:t>
            </a:r>
            <a:br>
              <a:rPr lang="en-US" sz="8100" b="1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+mn-lt"/>
              </a:rPr>
            </a:br>
            <a:endParaRPr lang="en-US" sz="8100" b="1" dirty="0">
              <a:ln w="22225">
                <a:solidFill>
                  <a:schemeClr val="tx1"/>
                </a:solidFill>
                <a:miter lim="800000"/>
              </a:ln>
              <a:noFill/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753ED-F9B2-4B55-3148-854A02ED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2991B-FC4D-4C33-B3FE-086D3F63B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3633" y="6248403"/>
            <a:ext cx="783772" cy="2653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47441E-4F83-4D90-9A12-C8BD0F24AFC9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279ECD-15B2-4B7C-A655-7487C229E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922" y="745174"/>
            <a:ext cx="7172476" cy="732791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sz="5400" dirty="0"/>
              <a:t>Team Practice 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49559693-533E-796A-983F-CF2ABA36EB5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789296"/>
              </p:ext>
            </p:extLst>
          </p:nvPr>
        </p:nvGraphicFramePr>
        <p:xfrm>
          <a:off x="1278921" y="1477965"/>
          <a:ext cx="4717596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Oregon High School Equestrian Teams, Inc. – OHSET « nwequine.com">
            <a:extLst>
              <a:ext uri="{FF2B5EF4-FFF2-40B4-BE49-F238E27FC236}">
                <a16:creationId xmlns:a16="http://schemas.microsoft.com/office/drawing/2014/main" id="{B14C49ED-F88B-4F46-A1CF-D3A5C5DDD0D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17" y="2104267"/>
            <a:ext cx="5935559" cy="19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06FB2-C53B-46A1-8C30-5651F554429B}"/>
              </a:ext>
            </a:extLst>
          </p:cNvPr>
          <p:cNvSpPr txBox="1"/>
          <p:nvPr/>
        </p:nvSpPr>
        <p:spPr bwMode="auto">
          <a:xfrm>
            <a:off x="6688899" y="4221271"/>
            <a:ext cx="4717596" cy="11587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6" tIns="45723" rIns="91446" bIns="45723" rtlCol="0" anchor="ctr">
            <a:noAutofit/>
          </a:bodyPr>
          <a:lstStyle/>
          <a:p>
            <a:pPr algn="ctr" eaLnBrk="1" hangingPunct="1">
              <a:spcAft>
                <a:spcPts val="500"/>
              </a:spcAft>
            </a:pPr>
            <a:r>
              <a:rPr lang="en-US" sz="3600" b="1" dirty="0">
                <a:latin typeface="+mn-lt"/>
              </a:rPr>
              <a:t>November 18</a:t>
            </a:r>
            <a:r>
              <a:rPr lang="en-US" sz="3600" b="1" baseline="30000" dirty="0">
                <a:latin typeface="+mn-lt"/>
              </a:rPr>
              <a:t>th</a:t>
            </a:r>
            <a:r>
              <a:rPr lang="en-US" sz="3600" b="1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077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79CDD-7757-4C06-AB00-DD3F79A0A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3633" y="6248403"/>
            <a:ext cx="783772" cy="2653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747441E-4F83-4D90-9A12-C8BD0F24AFC9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086EA6-815B-4C36-A958-91E311ACE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922" y="745174"/>
            <a:ext cx="7172476" cy="73279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Team Practice 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41FEC937-5419-767F-224E-CEE74FBCC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000695"/>
              </p:ext>
            </p:extLst>
          </p:nvPr>
        </p:nvGraphicFramePr>
        <p:xfrm>
          <a:off x="1278921" y="1600201"/>
          <a:ext cx="1030347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26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DD869-4904-4138-8723-37F8FA227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743" y="3278322"/>
            <a:ext cx="7172476" cy="732791"/>
          </a:xfrm>
        </p:spPr>
        <p:txBody>
          <a:bodyPr/>
          <a:lstStyle/>
          <a:p>
            <a:pPr algn="ctr"/>
            <a:r>
              <a:rPr lang="en-US" sz="3600" dirty="0"/>
              <a:t>Are you the expert?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95A92-FCDF-4D3D-9FA0-07CCABDD0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441E-4F83-4D90-9A12-C8BD0F24AFC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 descr="Canby High equestrian team eyes state meet | News | canbyherald.com">
            <a:extLst>
              <a:ext uri="{FF2B5EF4-FFF2-40B4-BE49-F238E27FC236}">
                <a16:creationId xmlns:a16="http://schemas.microsoft.com/office/drawing/2014/main" id="{4A87278A-73ED-4812-B30B-2552429A3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68" y="3795989"/>
            <a:ext cx="4245192" cy="27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est Linn High School Equestrian Team sets sights on state championships as  the sport evolves in Oregon - oregonlive.com">
            <a:extLst>
              <a:ext uri="{FF2B5EF4-FFF2-40B4-BE49-F238E27FC236}">
                <a16:creationId xmlns:a16="http://schemas.microsoft.com/office/drawing/2014/main" id="{88E51C3B-398E-481D-A0B4-161939D5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43" y="112095"/>
            <a:ext cx="4459967" cy="29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HSET isn't horsing around – The Paw">
            <a:extLst>
              <a:ext uri="{FF2B5EF4-FFF2-40B4-BE49-F238E27FC236}">
                <a16:creationId xmlns:a16="http://schemas.microsoft.com/office/drawing/2014/main" id="{9A847002-CA4B-4B31-9C1C-660B9DCD1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10" y="112095"/>
            <a:ext cx="4066306" cy="27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w OHSET Season Begins in December!-Colorado Horse Source">
            <a:extLst>
              <a:ext uri="{FF2B5EF4-FFF2-40B4-BE49-F238E27FC236}">
                <a16:creationId xmlns:a16="http://schemas.microsoft.com/office/drawing/2014/main" id="{523D0670-9BD5-4FFD-9866-29C1FB86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" y="3882679"/>
            <a:ext cx="4191509" cy="278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Oregon High School Equestrian Teams">
            <a:extLst>
              <a:ext uri="{FF2B5EF4-FFF2-40B4-BE49-F238E27FC236}">
                <a16:creationId xmlns:a16="http://schemas.microsoft.com/office/drawing/2014/main" id="{AA0D5B57-A6FF-4FDF-850C-222B589F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" y="88730"/>
            <a:ext cx="3574569" cy="28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thlete">
            <a:extLst>
              <a:ext uri="{FF2B5EF4-FFF2-40B4-BE49-F238E27FC236}">
                <a16:creationId xmlns:a16="http://schemas.microsoft.com/office/drawing/2014/main" id="{C43BA7F1-DBA8-4BD3-971F-5959AE53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360" y="3674644"/>
            <a:ext cx="3654762" cy="29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3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9A180-D5B7-4CE2-9E51-832005E5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122" name="Picture 2" descr="Oregon High School Equestrian Teams, Inc. – OHSET « nwequine.com">
            <a:extLst>
              <a:ext uri="{FF2B5EF4-FFF2-40B4-BE49-F238E27FC236}">
                <a16:creationId xmlns:a16="http://schemas.microsoft.com/office/drawing/2014/main" id="{90B248CE-5350-4B5F-BC12-3645224D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950"/>
            <a:ext cx="12192000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16CE-9753-B703-AA84-AD3B70AE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9275-CE19-4EB6-8E8C-6B2F9A439F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st">
  <a:themeElements>
    <a:clrScheme name="Purina">
      <a:dk1>
        <a:sysClr val="windowText" lastClr="000000"/>
      </a:dk1>
      <a:lt1>
        <a:sysClr val="window" lastClr="FFFFFF"/>
      </a:lt1>
      <a:dk2>
        <a:srgbClr val="CC262C"/>
      </a:dk2>
      <a:lt2>
        <a:srgbClr val="FFFFFF"/>
      </a:lt2>
      <a:accent1>
        <a:srgbClr val="CC262C"/>
      </a:accent1>
      <a:accent2>
        <a:srgbClr val="000000"/>
      </a:accent2>
      <a:accent3>
        <a:srgbClr val="FFFFFF"/>
      </a:accent3>
      <a:accent4>
        <a:srgbClr val="7F7F7F"/>
      </a:accent4>
      <a:accent5>
        <a:srgbClr val="BFBFBF"/>
      </a:accent5>
      <a:accent6>
        <a:srgbClr val="A5A5A5"/>
      </a:accent6>
      <a:hlink>
        <a:srgbClr val="DA1F28"/>
      </a:hlink>
      <a:folHlink>
        <a:srgbClr val="464646"/>
      </a:folHlink>
    </a:clrScheme>
    <a:fontScheme name="Purina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</a:spPr>
      <a:bodyPr wrap="square" lIns="91446" tIns="45723" rIns="91446" bIns="45723" rtlCol="0" anchor="ctr">
        <a:noAutofit/>
      </a:bodyPr>
      <a:lstStyle>
        <a:defPPr algn="ctr" eaLnBrk="1" hangingPunct="1">
          <a:spcAft>
            <a:spcPts val="500"/>
          </a:spcAft>
          <a:defRPr sz="20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Baskerville Old Face</vt:lpstr>
      <vt:lpstr>Calibri</vt:lpstr>
      <vt:lpstr>Calibri Light</vt:lpstr>
      <vt:lpstr>Century Schoolbook</vt:lpstr>
      <vt:lpstr>Helvetica</vt:lpstr>
      <vt:lpstr>Office Theme</vt:lpstr>
      <vt:lpstr>test</vt:lpstr>
      <vt:lpstr>OHSET Practice </vt:lpstr>
      <vt:lpstr>Team Practice </vt:lpstr>
      <vt:lpstr>Team Practice </vt:lpstr>
      <vt:lpstr>Are you the expert?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OHSET Practice &amp;  Horse Health</dc:title>
  <dc:creator>Meuret, Nicholas</dc:creator>
  <cp:lastModifiedBy>Scott Chauncey</cp:lastModifiedBy>
  <cp:revision>4</cp:revision>
  <dcterms:created xsi:type="dcterms:W3CDTF">2023-10-01T04:48:48Z</dcterms:created>
  <dcterms:modified xsi:type="dcterms:W3CDTF">2023-11-17T20:00:27Z</dcterms:modified>
</cp:coreProperties>
</file>