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D507E-4315-4ACC-B38C-50D20D426A26}" v="24" dt="2023-11-11T21:51:32.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JOHN" userId="19fb6e7406b92eac" providerId="LiveId" clId="{B3AD507E-4315-4ACC-B38C-50D20D426A26}"/>
    <pc:docChg chg="undo redo custSel addSld delSld modSld">
      <pc:chgData name="DENISE JOHN" userId="19fb6e7406b92eac" providerId="LiveId" clId="{B3AD507E-4315-4ACC-B38C-50D20D426A26}" dt="2023-11-11T21:54:41.151" v="1665" actId="20577"/>
      <pc:docMkLst>
        <pc:docMk/>
      </pc:docMkLst>
      <pc:sldChg chg="addSp delSp modSp mod setBg">
        <pc:chgData name="DENISE JOHN" userId="19fb6e7406b92eac" providerId="LiveId" clId="{B3AD507E-4315-4ACC-B38C-50D20D426A26}" dt="2023-11-10T21:04:58.123" v="607" actId="14100"/>
        <pc:sldMkLst>
          <pc:docMk/>
          <pc:sldMk cId="75426114" sldId="258"/>
        </pc:sldMkLst>
        <pc:spChg chg="mod">
          <ac:chgData name="DENISE JOHN" userId="19fb6e7406b92eac" providerId="LiveId" clId="{B3AD507E-4315-4ACC-B38C-50D20D426A26}" dt="2023-11-10T21:04:12.391" v="596" actId="26606"/>
          <ac:spMkLst>
            <pc:docMk/>
            <pc:sldMk cId="75426114" sldId="258"/>
            <ac:spMk id="2" creationId="{08DB5AD0-1FCD-6E23-D640-CE09382619BD}"/>
          </ac:spMkLst>
        </pc:spChg>
        <pc:spChg chg="del mod">
          <ac:chgData name="DENISE JOHN" userId="19fb6e7406b92eac" providerId="LiveId" clId="{B3AD507E-4315-4ACC-B38C-50D20D426A26}" dt="2023-11-10T21:04:12.407" v="597" actId="26606"/>
          <ac:spMkLst>
            <pc:docMk/>
            <pc:sldMk cId="75426114" sldId="258"/>
            <ac:spMk id="4" creationId="{C61B3AF8-92CA-181C-4499-0445D1D3BFFE}"/>
          </ac:spMkLst>
        </pc:spChg>
        <pc:spChg chg="add del">
          <ac:chgData name="DENISE JOHN" userId="19fb6e7406b92eac" providerId="LiveId" clId="{B3AD507E-4315-4ACC-B38C-50D20D426A26}" dt="2023-11-10T21:04:12.391" v="596" actId="26606"/>
          <ac:spMkLst>
            <pc:docMk/>
            <pc:sldMk cId="75426114" sldId="258"/>
            <ac:spMk id="17" creationId="{929448D9-8F1D-4CFE-93BA-E0272F0DBD6E}"/>
          </ac:spMkLst>
        </pc:spChg>
        <pc:grpChg chg="add del">
          <ac:chgData name="DENISE JOHN" userId="19fb6e7406b92eac" providerId="LiveId" clId="{B3AD507E-4315-4ACC-B38C-50D20D426A26}" dt="2023-11-10T21:04:12.391" v="596" actId="26606"/>
          <ac:grpSpMkLst>
            <pc:docMk/>
            <pc:sldMk cId="75426114" sldId="258"/>
            <ac:grpSpMk id="10" creationId="{8F1EF17D-1B70-428C-8A8A-A2C5B390E1E9}"/>
          </ac:grpSpMkLst>
        </pc:grpChg>
        <pc:grpChg chg="add del">
          <ac:chgData name="DENISE JOHN" userId="19fb6e7406b92eac" providerId="LiveId" clId="{B3AD507E-4315-4ACC-B38C-50D20D426A26}" dt="2023-11-10T21:04:12.391" v="596" actId="26606"/>
          <ac:grpSpMkLst>
            <pc:docMk/>
            <pc:sldMk cId="75426114" sldId="258"/>
            <ac:grpSpMk id="19" creationId="{94749DEA-AC6C-4834-A330-03A1796B8929}"/>
          </ac:grpSpMkLst>
        </pc:grpChg>
        <pc:graphicFrameChg chg="add mod modGraphic">
          <ac:chgData name="DENISE JOHN" userId="19fb6e7406b92eac" providerId="LiveId" clId="{B3AD507E-4315-4ACC-B38C-50D20D426A26}" dt="2023-11-10T21:04:58.123" v="607" actId="14100"/>
          <ac:graphicFrameMkLst>
            <pc:docMk/>
            <pc:sldMk cId="75426114" sldId="258"/>
            <ac:graphicFrameMk id="26" creationId="{6EE28397-3E12-986F-584D-B5EC92546B33}"/>
          </ac:graphicFrameMkLst>
        </pc:graphicFrameChg>
        <pc:picChg chg="add del">
          <ac:chgData name="DENISE JOHN" userId="19fb6e7406b92eac" providerId="LiveId" clId="{B3AD507E-4315-4ACC-B38C-50D20D426A26}" dt="2023-11-10T21:04:12.391" v="596" actId="26606"/>
          <ac:picMkLst>
            <pc:docMk/>
            <pc:sldMk cId="75426114" sldId="258"/>
            <ac:picMk id="6" creationId="{28D1F74A-361F-E81D-5290-524942893740}"/>
          </ac:picMkLst>
        </pc:picChg>
      </pc:sldChg>
      <pc:sldChg chg="modSp mod">
        <pc:chgData name="DENISE JOHN" userId="19fb6e7406b92eac" providerId="LiveId" clId="{B3AD507E-4315-4ACC-B38C-50D20D426A26}" dt="2023-11-11T21:49:50.196" v="1605" actId="20577"/>
        <pc:sldMkLst>
          <pc:docMk/>
          <pc:sldMk cId="3948737480" sldId="259"/>
        </pc:sldMkLst>
        <pc:spChg chg="mod">
          <ac:chgData name="DENISE JOHN" userId="19fb6e7406b92eac" providerId="LiveId" clId="{B3AD507E-4315-4ACC-B38C-50D20D426A26}" dt="2023-11-10T20:49:02.903" v="72" actId="20577"/>
          <ac:spMkLst>
            <pc:docMk/>
            <pc:sldMk cId="3948737480" sldId="259"/>
            <ac:spMk id="4" creationId="{B228192E-2355-3AA3-F616-9010B1A00C72}"/>
          </ac:spMkLst>
        </pc:spChg>
        <pc:spChg chg="mod">
          <ac:chgData name="DENISE JOHN" userId="19fb6e7406b92eac" providerId="LiveId" clId="{B3AD507E-4315-4ACC-B38C-50D20D426A26}" dt="2023-11-11T21:49:50.196" v="1605" actId="20577"/>
          <ac:spMkLst>
            <pc:docMk/>
            <pc:sldMk cId="3948737480" sldId="259"/>
            <ac:spMk id="5" creationId="{6862B4F7-8680-738A-4038-EA8882885D82}"/>
          </ac:spMkLst>
        </pc:spChg>
      </pc:sldChg>
      <pc:sldChg chg="addSp modSp mod">
        <pc:chgData name="DENISE JOHN" userId="19fb6e7406b92eac" providerId="LiveId" clId="{B3AD507E-4315-4ACC-B38C-50D20D426A26}" dt="2023-11-11T21:53:12.496" v="1627" actId="27636"/>
        <pc:sldMkLst>
          <pc:docMk/>
          <pc:sldMk cId="12548773" sldId="261"/>
        </pc:sldMkLst>
        <pc:spChg chg="mod">
          <ac:chgData name="DENISE JOHN" userId="19fb6e7406b92eac" providerId="LiveId" clId="{B3AD507E-4315-4ACC-B38C-50D20D426A26}" dt="2023-11-11T21:53:12.496" v="1627" actId="27636"/>
          <ac:spMkLst>
            <pc:docMk/>
            <pc:sldMk cId="12548773" sldId="261"/>
            <ac:spMk id="4" creationId="{E363B5EB-B9DA-3B26-06A9-3129FC80D65F}"/>
          </ac:spMkLst>
        </pc:spChg>
        <pc:picChg chg="add mod">
          <ac:chgData name="DENISE JOHN" userId="19fb6e7406b92eac" providerId="LiveId" clId="{B3AD507E-4315-4ACC-B38C-50D20D426A26}" dt="2023-11-11T21:52:42.169" v="1618" actId="14100"/>
          <ac:picMkLst>
            <pc:docMk/>
            <pc:sldMk cId="12548773" sldId="261"/>
            <ac:picMk id="3" creationId="{1C11083C-6BFE-EBA2-77F9-48164BA621DA}"/>
          </ac:picMkLst>
        </pc:picChg>
      </pc:sldChg>
      <pc:sldChg chg="modSp mod">
        <pc:chgData name="DENISE JOHN" userId="19fb6e7406b92eac" providerId="LiveId" clId="{B3AD507E-4315-4ACC-B38C-50D20D426A26}" dt="2023-11-10T20:50:24.764" v="81" actId="20577"/>
        <pc:sldMkLst>
          <pc:docMk/>
          <pc:sldMk cId="636848672" sldId="262"/>
        </pc:sldMkLst>
        <pc:spChg chg="mod">
          <ac:chgData name="DENISE JOHN" userId="19fb6e7406b92eac" providerId="LiveId" clId="{B3AD507E-4315-4ACC-B38C-50D20D426A26}" dt="2023-11-10T20:50:24.764" v="81" actId="20577"/>
          <ac:spMkLst>
            <pc:docMk/>
            <pc:sldMk cId="636848672" sldId="262"/>
            <ac:spMk id="4" creationId="{517F2F0D-2228-C21E-3B91-128540C3B4F1}"/>
          </ac:spMkLst>
        </pc:spChg>
      </pc:sldChg>
      <pc:sldChg chg="modSp mod">
        <pc:chgData name="DENISE JOHN" userId="19fb6e7406b92eac" providerId="LiveId" clId="{B3AD507E-4315-4ACC-B38C-50D20D426A26}" dt="2023-11-11T21:37:58.805" v="1079" actId="1076"/>
        <pc:sldMkLst>
          <pc:docMk/>
          <pc:sldMk cId="451102841" sldId="263"/>
        </pc:sldMkLst>
        <pc:spChg chg="mod">
          <ac:chgData name="DENISE JOHN" userId="19fb6e7406b92eac" providerId="LiveId" clId="{B3AD507E-4315-4ACC-B38C-50D20D426A26}" dt="2023-11-10T21:07:50.474" v="608" actId="14100"/>
          <ac:spMkLst>
            <pc:docMk/>
            <pc:sldMk cId="451102841" sldId="263"/>
            <ac:spMk id="2" creationId="{C6FE65BC-DD96-108A-4FD8-8923DC6A5AB8}"/>
          </ac:spMkLst>
        </pc:spChg>
        <pc:spChg chg="mod">
          <ac:chgData name="DENISE JOHN" userId="19fb6e7406b92eac" providerId="LiveId" clId="{B3AD507E-4315-4ACC-B38C-50D20D426A26}" dt="2023-11-11T21:37:58.805" v="1079" actId="1076"/>
          <ac:spMkLst>
            <pc:docMk/>
            <pc:sldMk cId="451102841" sldId="263"/>
            <ac:spMk id="4" creationId="{D7A3B9C6-6766-AAFF-B474-E9E4FF148C0C}"/>
          </ac:spMkLst>
        </pc:spChg>
      </pc:sldChg>
      <pc:sldChg chg="addSp delSp modSp new mod modClrScheme chgLayout">
        <pc:chgData name="DENISE JOHN" userId="19fb6e7406b92eac" providerId="LiveId" clId="{B3AD507E-4315-4ACC-B38C-50D20D426A26}" dt="2023-11-11T21:37:22.122" v="1078" actId="21"/>
        <pc:sldMkLst>
          <pc:docMk/>
          <pc:sldMk cId="983585482" sldId="264"/>
        </pc:sldMkLst>
        <pc:spChg chg="del">
          <ac:chgData name="DENISE JOHN" userId="19fb6e7406b92eac" providerId="LiveId" clId="{B3AD507E-4315-4ACC-B38C-50D20D426A26}" dt="2023-11-10T20:55:24.855" v="293" actId="700"/>
          <ac:spMkLst>
            <pc:docMk/>
            <pc:sldMk cId="983585482" sldId="264"/>
            <ac:spMk id="2" creationId="{69E1C49B-16A1-2439-284E-50AA597CA469}"/>
          </ac:spMkLst>
        </pc:spChg>
        <pc:spChg chg="del">
          <ac:chgData name="DENISE JOHN" userId="19fb6e7406b92eac" providerId="LiveId" clId="{B3AD507E-4315-4ACC-B38C-50D20D426A26}" dt="2023-11-10T20:55:24.855" v="293" actId="700"/>
          <ac:spMkLst>
            <pc:docMk/>
            <pc:sldMk cId="983585482" sldId="264"/>
            <ac:spMk id="3" creationId="{36B662FA-5DC4-5282-F0E0-130DCC4564CE}"/>
          </ac:spMkLst>
        </pc:spChg>
        <pc:spChg chg="add del mod">
          <ac:chgData name="DENISE JOHN" userId="19fb6e7406b92eac" providerId="LiveId" clId="{B3AD507E-4315-4ACC-B38C-50D20D426A26}" dt="2023-11-11T21:37:22.122" v="1078" actId="21"/>
          <ac:spMkLst>
            <pc:docMk/>
            <pc:sldMk cId="983585482" sldId="264"/>
            <ac:spMk id="4" creationId="{49646949-AE41-2600-208B-15DFBF4F67EB}"/>
          </ac:spMkLst>
        </pc:spChg>
        <pc:spChg chg="del">
          <ac:chgData name="DENISE JOHN" userId="19fb6e7406b92eac" providerId="LiveId" clId="{B3AD507E-4315-4ACC-B38C-50D20D426A26}" dt="2023-11-10T20:55:24.855" v="293" actId="700"/>
          <ac:spMkLst>
            <pc:docMk/>
            <pc:sldMk cId="983585482" sldId="264"/>
            <ac:spMk id="4" creationId="{C13DAC17-7F55-E1C4-817E-EAFBDDB55187}"/>
          </ac:spMkLst>
        </pc:spChg>
        <pc:spChg chg="add mod">
          <ac:chgData name="DENISE JOHN" userId="19fb6e7406b92eac" providerId="LiveId" clId="{B3AD507E-4315-4ACC-B38C-50D20D426A26}" dt="2023-11-11T21:35:57.607" v="1071" actId="1076"/>
          <ac:spMkLst>
            <pc:docMk/>
            <pc:sldMk cId="983585482" sldId="264"/>
            <ac:spMk id="5" creationId="{4AF05B8D-9F73-7E2D-9AFA-05B6CD47D40E}"/>
          </ac:spMkLst>
        </pc:spChg>
        <pc:picChg chg="add mod">
          <ac:chgData name="DENISE JOHN" userId="19fb6e7406b92eac" providerId="LiveId" clId="{B3AD507E-4315-4ACC-B38C-50D20D426A26}" dt="2023-11-11T21:37:07.832" v="1076" actId="14100"/>
          <ac:picMkLst>
            <pc:docMk/>
            <pc:sldMk cId="983585482" sldId="264"/>
            <ac:picMk id="3" creationId="{EB735E7C-6343-7380-BE37-39AAE89C52A3}"/>
          </ac:picMkLst>
        </pc:picChg>
      </pc:sldChg>
      <pc:sldChg chg="addSp delSp modSp new add del mod setBg modClrScheme delDesignElem chgLayout">
        <pc:chgData name="DENISE JOHN" userId="19fb6e7406b92eac" providerId="LiveId" clId="{B3AD507E-4315-4ACC-B38C-50D20D426A26}" dt="2023-11-11T21:53:44.103" v="1631" actId="1076"/>
        <pc:sldMkLst>
          <pc:docMk/>
          <pc:sldMk cId="780583721" sldId="265"/>
        </pc:sldMkLst>
        <pc:spChg chg="del">
          <ac:chgData name="DENISE JOHN" userId="19fb6e7406b92eac" providerId="LiveId" clId="{B3AD507E-4315-4ACC-B38C-50D20D426A26}" dt="2023-11-10T21:10:35.783" v="624" actId="700"/>
          <ac:spMkLst>
            <pc:docMk/>
            <pc:sldMk cId="780583721" sldId="265"/>
            <ac:spMk id="2" creationId="{2CC7DAD8-5970-6B0E-465A-28DB5868FBFE}"/>
          </ac:spMkLst>
        </pc:spChg>
        <pc:spChg chg="add del">
          <ac:chgData name="DENISE JOHN" userId="19fb6e7406b92eac" providerId="LiveId" clId="{B3AD507E-4315-4ACC-B38C-50D20D426A26}" dt="2023-11-10T21:10:35.783" v="624" actId="700"/>
          <ac:spMkLst>
            <pc:docMk/>
            <pc:sldMk cId="780583721" sldId="265"/>
            <ac:spMk id="3" creationId="{0668BCA9-8D46-B814-7717-17A6C41BAEFF}"/>
          </ac:spMkLst>
        </pc:spChg>
        <pc:spChg chg="del">
          <ac:chgData name="DENISE JOHN" userId="19fb6e7406b92eac" providerId="LiveId" clId="{B3AD507E-4315-4ACC-B38C-50D20D426A26}" dt="2023-11-10T21:10:35.783" v="624" actId="700"/>
          <ac:spMkLst>
            <pc:docMk/>
            <pc:sldMk cId="780583721" sldId="265"/>
            <ac:spMk id="4" creationId="{3F075AA4-C9F5-4695-217F-EA678A7C7512}"/>
          </ac:spMkLst>
        </pc:spChg>
        <pc:spChg chg="add del mod ord">
          <ac:chgData name="DENISE JOHN" userId="19fb6e7406b92eac" providerId="LiveId" clId="{B3AD507E-4315-4ACC-B38C-50D20D426A26}" dt="2023-11-10T21:16:22.641" v="641" actId="21"/>
          <ac:spMkLst>
            <pc:docMk/>
            <pc:sldMk cId="780583721" sldId="265"/>
            <ac:spMk id="7" creationId="{E508E964-A68E-DEF7-B855-F5EEC4C4ED50}"/>
          </ac:spMkLst>
        </pc:spChg>
        <pc:spChg chg="add del mod ord">
          <ac:chgData name="DENISE JOHN" userId="19fb6e7406b92eac" providerId="LiveId" clId="{B3AD507E-4315-4ACC-B38C-50D20D426A26}" dt="2023-11-10T21:10:43.887" v="625" actId="26606"/>
          <ac:spMkLst>
            <pc:docMk/>
            <pc:sldMk cId="780583721" sldId="265"/>
            <ac:spMk id="8" creationId="{95E0D409-17B7-798A-4391-26CF6CE657A3}"/>
          </ac:spMkLst>
        </pc:spChg>
        <pc:spChg chg="add del mod ord">
          <ac:chgData name="DENISE JOHN" userId="19fb6e7406b92eac" providerId="LiveId" clId="{B3AD507E-4315-4ACC-B38C-50D20D426A26}" dt="2023-11-10T21:16:35.617" v="642" actId="700"/>
          <ac:spMkLst>
            <pc:docMk/>
            <pc:sldMk cId="780583721" sldId="265"/>
            <ac:spMk id="9" creationId="{64951F03-7581-2933-58D2-37BE7FBD15C8}"/>
          </ac:spMkLst>
        </pc:spChg>
        <pc:spChg chg="add mod">
          <ac:chgData name="DENISE JOHN" userId="19fb6e7406b92eac" providerId="LiveId" clId="{B3AD507E-4315-4ACC-B38C-50D20D426A26}" dt="2023-11-11T21:53:44.103" v="1631" actId="1076"/>
          <ac:spMkLst>
            <pc:docMk/>
            <pc:sldMk cId="780583721" sldId="265"/>
            <ac:spMk id="10" creationId="{254A2B20-923A-4063-A838-5EB0F1439068}"/>
          </ac:spMkLst>
        </pc:spChg>
        <pc:spChg chg="add del mod">
          <ac:chgData name="DENISE JOHN" userId="19fb6e7406b92eac" providerId="LiveId" clId="{B3AD507E-4315-4ACC-B38C-50D20D426A26}" dt="2023-11-10T21:19:44.373" v="841"/>
          <ac:spMkLst>
            <pc:docMk/>
            <pc:sldMk cId="780583721" sldId="265"/>
            <ac:spMk id="11" creationId="{9F1C7C2E-863E-E129-12F7-0056E2401A34}"/>
          </ac:spMkLst>
        </pc:spChg>
        <pc:spChg chg="add mod">
          <ac:chgData name="DENISE JOHN" userId="19fb6e7406b92eac" providerId="LiveId" clId="{B3AD507E-4315-4ACC-B38C-50D20D426A26}" dt="2023-11-11T21:53:28.319" v="1628" actId="1076"/>
          <ac:spMkLst>
            <pc:docMk/>
            <pc:sldMk cId="780583721" sldId="265"/>
            <ac:spMk id="12" creationId="{A47E5210-423E-EC7B-A8DD-7469A271525F}"/>
          </ac:spMkLst>
        </pc:spChg>
        <pc:spChg chg="add del">
          <ac:chgData name="DENISE JOHN" userId="19fb6e7406b92eac" providerId="LiveId" clId="{B3AD507E-4315-4ACC-B38C-50D20D426A26}" dt="2023-11-10T21:16:35.617" v="642" actId="700"/>
          <ac:spMkLst>
            <pc:docMk/>
            <pc:sldMk cId="780583721" sldId="265"/>
            <ac:spMk id="21" creationId="{290FE681-1E05-478A-89DC-5F7AB37CFD77}"/>
          </ac:spMkLst>
        </pc:spChg>
        <pc:grpChg chg="add del">
          <ac:chgData name="DENISE JOHN" userId="19fb6e7406b92eac" providerId="LiveId" clId="{B3AD507E-4315-4ACC-B38C-50D20D426A26}" dt="2023-11-10T21:16:35.617" v="642" actId="700"/>
          <ac:grpSpMkLst>
            <pc:docMk/>
            <pc:sldMk cId="780583721" sldId="265"/>
            <ac:grpSpMk id="14" creationId="{6CC7770B-E4E1-42D6-9437-DAA4A3A9E659}"/>
          </ac:grpSpMkLst>
        </pc:grpChg>
        <pc:picChg chg="add del mod">
          <ac:chgData name="DENISE JOHN" userId="19fb6e7406b92eac" providerId="LiveId" clId="{B3AD507E-4315-4ACC-B38C-50D20D426A26}" dt="2023-11-10T21:10:20.824" v="621" actId="931"/>
          <ac:picMkLst>
            <pc:docMk/>
            <pc:sldMk cId="780583721" sldId="265"/>
            <ac:picMk id="6" creationId="{07129DEC-BA49-A8FA-8DF1-CADF6D7DAAD8}"/>
          </ac:picMkLst>
        </pc:picChg>
        <pc:cxnChg chg="add del">
          <ac:chgData name="DENISE JOHN" userId="19fb6e7406b92eac" providerId="LiveId" clId="{B3AD507E-4315-4ACC-B38C-50D20D426A26}" dt="2023-11-10T21:16:35.617" v="642" actId="700"/>
          <ac:cxnSpMkLst>
            <pc:docMk/>
            <pc:sldMk cId="780583721" sldId="265"/>
            <ac:cxnSpMk id="23" creationId="{2E2F21DC-5F0E-42CF-B89C-C1E25E175CB8}"/>
          </ac:cxnSpMkLst>
        </pc:cxnChg>
      </pc:sldChg>
      <pc:sldChg chg="addSp delSp modSp new mod">
        <pc:chgData name="DENISE JOHN" userId="19fb6e7406b92eac" providerId="LiveId" clId="{B3AD507E-4315-4ACC-B38C-50D20D426A26}" dt="2023-11-11T21:35:38.637" v="1069" actId="21"/>
        <pc:sldMkLst>
          <pc:docMk/>
          <pc:sldMk cId="165493885" sldId="266"/>
        </pc:sldMkLst>
        <pc:spChg chg="add del mod">
          <ac:chgData name="DENISE JOHN" userId="19fb6e7406b92eac" providerId="LiveId" clId="{B3AD507E-4315-4ACC-B38C-50D20D426A26}" dt="2023-11-11T21:35:38.637" v="1069" actId="21"/>
          <ac:spMkLst>
            <pc:docMk/>
            <pc:sldMk cId="165493885" sldId="266"/>
            <ac:spMk id="4" creationId="{833294EB-A5E5-7218-8140-1DBC9B6E7D5C}"/>
          </ac:spMkLst>
        </pc:spChg>
        <pc:spChg chg="add mod">
          <ac:chgData name="DENISE JOHN" userId="19fb6e7406b92eac" providerId="LiveId" clId="{B3AD507E-4315-4ACC-B38C-50D20D426A26}" dt="2023-11-11T21:35:19.710" v="1068" actId="1076"/>
          <ac:spMkLst>
            <pc:docMk/>
            <pc:sldMk cId="165493885" sldId="266"/>
            <ac:spMk id="5" creationId="{A602E3FC-97C8-5126-7272-52B8799F6601}"/>
          </ac:spMkLst>
        </pc:spChg>
        <pc:picChg chg="add mod">
          <ac:chgData name="DENISE JOHN" userId="19fb6e7406b92eac" providerId="LiveId" clId="{B3AD507E-4315-4ACC-B38C-50D20D426A26}" dt="2023-11-11T21:32:53.951" v="856" actId="14100"/>
          <ac:picMkLst>
            <pc:docMk/>
            <pc:sldMk cId="165493885" sldId="266"/>
            <ac:picMk id="3" creationId="{22BB52F8-BEDD-56FC-7F7C-3B317AA213D6}"/>
          </ac:picMkLst>
        </pc:picChg>
      </pc:sldChg>
      <pc:sldChg chg="addSp modSp new mod">
        <pc:chgData name="DENISE JOHN" userId="19fb6e7406b92eac" providerId="LiveId" clId="{B3AD507E-4315-4ACC-B38C-50D20D426A26}" dt="2023-11-11T21:54:41.151" v="1665" actId="20577"/>
        <pc:sldMkLst>
          <pc:docMk/>
          <pc:sldMk cId="2320868941" sldId="267"/>
        </pc:sldMkLst>
        <pc:spChg chg="add mod">
          <ac:chgData name="DENISE JOHN" userId="19fb6e7406b92eac" providerId="LiveId" clId="{B3AD507E-4315-4ACC-B38C-50D20D426A26}" dt="2023-11-11T21:48:15.419" v="1593" actId="1076"/>
          <ac:spMkLst>
            <pc:docMk/>
            <pc:sldMk cId="2320868941" sldId="267"/>
            <ac:spMk id="4" creationId="{54651093-F0A8-6E24-D239-3D8A5A10BDF8}"/>
          </ac:spMkLst>
        </pc:spChg>
        <pc:spChg chg="add mod">
          <ac:chgData name="DENISE JOHN" userId="19fb6e7406b92eac" providerId="LiveId" clId="{B3AD507E-4315-4ACC-B38C-50D20D426A26}" dt="2023-11-11T21:54:41.151" v="1665" actId="20577"/>
          <ac:spMkLst>
            <pc:docMk/>
            <pc:sldMk cId="2320868941" sldId="267"/>
            <ac:spMk id="5" creationId="{5EC8DC91-4725-BEED-FC9B-FEC62F501E46}"/>
          </ac:spMkLst>
        </pc:spChg>
        <pc:picChg chg="add mod">
          <ac:chgData name="DENISE JOHN" userId="19fb6e7406b92eac" providerId="LiveId" clId="{B3AD507E-4315-4ACC-B38C-50D20D426A26}" dt="2023-11-11T21:43:03.317" v="1087" actId="14100"/>
          <ac:picMkLst>
            <pc:docMk/>
            <pc:sldMk cId="2320868941" sldId="267"/>
            <ac:picMk id="3" creationId="{66A2FF47-AC7B-761B-CC1D-56B03CFA6076}"/>
          </ac:picMkLst>
        </pc:picChg>
      </pc:sldChg>
    </pc:docChg>
  </pc:docChgLst>
  <pc:docChgLst>
    <pc:chgData name="DENISE JOHN" userId="19fb6e7406b92eac" providerId="LiveId" clId="{9B273CAA-B708-4490-974A-682C03913696}"/>
    <pc:docChg chg="custSel addSld delSld modSld modMainMaster">
      <pc:chgData name="DENISE JOHN" userId="19fb6e7406b92eac" providerId="LiveId" clId="{9B273CAA-B708-4490-974A-682C03913696}" dt="2023-10-22T14:21:35.656" v="2126" actId="20577"/>
      <pc:docMkLst>
        <pc:docMk/>
      </pc:docMkLst>
      <pc:sldChg chg="addSp delSp modSp mod setBg delDesignElem">
        <pc:chgData name="DENISE JOHN" userId="19fb6e7406b92eac" providerId="LiveId" clId="{9B273CAA-B708-4490-974A-682C03913696}" dt="2023-10-09T18:25:10.656" v="77"/>
        <pc:sldMkLst>
          <pc:docMk/>
          <pc:sldMk cId="1415811504" sldId="256"/>
        </pc:sldMkLst>
        <pc:spChg chg="mod">
          <ac:chgData name="DENISE JOHN" userId="19fb6e7406b92eac" providerId="LiveId" clId="{9B273CAA-B708-4490-974A-682C03913696}" dt="2023-10-09T18:24:36.645" v="70" actId="26606"/>
          <ac:spMkLst>
            <pc:docMk/>
            <pc:sldMk cId="1415811504" sldId="256"/>
            <ac:spMk id="2" creationId="{D9055B9E-5ECD-096B-4530-0B1073ACD14C}"/>
          </ac:spMkLst>
        </pc:spChg>
        <pc:spChg chg="del">
          <ac:chgData name="DENISE JOHN" userId="19fb6e7406b92eac" providerId="LiveId" clId="{9B273CAA-B708-4490-974A-682C03913696}" dt="2023-10-06T00:25:14.228" v="0" actId="21"/>
          <ac:spMkLst>
            <pc:docMk/>
            <pc:sldMk cId="1415811504" sldId="256"/>
            <ac:spMk id="3" creationId="{CBAA1629-6BC2-8E4B-7091-CFA72F48755E}"/>
          </ac:spMkLst>
        </pc:spChg>
        <pc:spChg chg="del">
          <ac:chgData name="DENISE JOHN" userId="19fb6e7406b92eac" providerId="LiveId" clId="{9B273CAA-B708-4490-974A-682C03913696}" dt="2023-10-09T18:23:29.050" v="62"/>
          <ac:spMkLst>
            <pc:docMk/>
            <pc:sldMk cId="1415811504" sldId="256"/>
            <ac:spMk id="9" creationId="{8C37C960-91F5-4F61-B2CD-8A037920720B}"/>
          </ac:spMkLst>
        </pc:spChg>
        <pc:spChg chg="add del">
          <ac:chgData name="DENISE JOHN" userId="19fb6e7406b92eac" providerId="LiveId" clId="{9B273CAA-B708-4490-974A-682C03913696}" dt="2023-10-09T18:24:36.645" v="70" actId="26606"/>
          <ac:spMkLst>
            <pc:docMk/>
            <pc:sldMk cId="1415811504" sldId="256"/>
            <ac:spMk id="10" creationId="{F806943C-BF32-4BF1-B6A7-69D90A7070DE}"/>
          </ac:spMkLst>
        </pc:spChg>
        <pc:spChg chg="del">
          <ac:chgData name="DENISE JOHN" userId="19fb6e7406b92eac" providerId="LiveId" clId="{9B273CAA-B708-4490-974A-682C03913696}" dt="2023-10-09T18:23:29.050" v="62"/>
          <ac:spMkLst>
            <pc:docMk/>
            <pc:sldMk cId="1415811504" sldId="256"/>
            <ac:spMk id="11" creationId="{A5C31099-1BBD-40CE-BC60-FCE50741940D}"/>
          </ac:spMkLst>
        </pc:spChg>
        <pc:spChg chg="add del">
          <ac:chgData name="DENISE JOHN" userId="19fb6e7406b92eac" providerId="LiveId" clId="{9B273CAA-B708-4490-974A-682C03913696}" dt="2023-10-09T18:24:36.645" v="70" actId="26606"/>
          <ac:spMkLst>
            <pc:docMk/>
            <pc:sldMk cId="1415811504" sldId="256"/>
            <ac:spMk id="12" creationId="{A878C6BF-28C8-4E12-B854-7A830D3E649C}"/>
          </ac:spMkLst>
        </pc:spChg>
        <pc:spChg chg="del">
          <ac:chgData name="DENISE JOHN" userId="19fb6e7406b92eac" providerId="LiveId" clId="{9B273CAA-B708-4490-974A-682C03913696}" dt="2023-10-09T18:23:29.050" v="62"/>
          <ac:spMkLst>
            <pc:docMk/>
            <pc:sldMk cId="1415811504" sldId="256"/>
            <ac:spMk id="13" creationId="{EA2846BE-460A-477B-A2F4-52F298BF43EE}"/>
          </ac:spMkLst>
        </pc:spChg>
        <pc:spChg chg="del">
          <ac:chgData name="DENISE JOHN" userId="19fb6e7406b92eac" providerId="LiveId" clId="{9B273CAA-B708-4490-974A-682C03913696}" dt="2023-10-09T18:23:29.050" v="62"/>
          <ac:spMkLst>
            <pc:docMk/>
            <pc:sldMk cId="1415811504" sldId="256"/>
            <ac:spMk id="15" creationId="{C8401D34-2155-4B53-A686-7345BE15C466}"/>
          </ac:spMkLst>
        </pc:spChg>
        <pc:spChg chg="del">
          <ac:chgData name="DENISE JOHN" userId="19fb6e7406b92eac" providerId="LiveId" clId="{9B273CAA-B708-4490-974A-682C03913696}" dt="2023-10-09T18:23:29.050" v="62"/>
          <ac:spMkLst>
            <pc:docMk/>
            <pc:sldMk cId="1415811504" sldId="256"/>
            <ac:spMk id="17" creationId="{E37BCD97-E1A4-4EBB-8D1C-8CC0B55A64B2}"/>
          </ac:spMkLst>
        </pc:spChg>
        <pc:spChg chg="del">
          <ac:chgData name="DENISE JOHN" userId="19fb6e7406b92eac" providerId="LiveId" clId="{9B273CAA-B708-4490-974A-682C03913696}" dt="2023-10-09T18:23:29.050" v="62"/>
          <ac:spMkLst>
            <pc:docMk/>
            <pc:sldMk cId="1415811504" sldId="256"/>
            <ac:spMk id="19" creationId="{5EDC1F21-AC5B-4D05-9108-5E5D2894884F}"/>
          </ac:spMkLst>
        </pc:spChg>
        <pc:spChg chg="add">
          <ac:chgData name="DENISE JOHN" userId="19fb6e7406b92eac" providerId="LiveId" clId="{9B273CAA-B708-4490-974A-682C03913696}" dt="2023-10-09T18:24:36.645" v="70" actId="26606"/>
          <ac:spMkLst>
            <pc:docMk/>
            <pc:sldMk cId="1415811504" sldId="256"/>
            <ac:spMk id="25" creationId="{B286854B-B21B-48EE-829A-428BD17B8D8F}"/>
          </ac:spMkLst>
        </pc:spChg>
        <pc:spChg chg="add">
          <ac:chgData name="DENISE JOHN" userId="19fb6e7406b92eac" providerId="LiveId" clId="{9B273CAA-B708-4490-974A-682C03913696}" dt="2023-10-09T18:24:36.645" v="70" actId="26606"/>
          <ac:spMkLst>
            <pc:docMk/>
            <pc:sldMk cId="1415811504" sldId="256"/>
            <ac:spMk id="27" creationId="{62D24C17-45DC-4B8B-B48E-F2A226EEDF12}"/>
          </ac:spMkLst>
        </pc:spChg>
        <pc:spChg chg="add">
          <ac:chgData name="DENISE JOHN" userId="19fb6e7406b92eac" providerId="LiveId" clId="{9B273CAA-B708-4490-974A-682C03913696}" dt="2023-10-09T18:24:36.645" v="70" actId="26606"/>
          <ac:spMkLst>
            <pc:docMk/>
            <pc:sldMk cId="1415811504" sldId="256"/>
            <ac:spMk id="29" creationId="{C0B35EEF-F0B5-457B-BE6F-B61267EBBECA}"/>
          </ac:spMkLst>
        </pc:spChg>
        <pc:spChg chg="add">
          <ac:chgData name="DENISE JOHN" userId="19fb6e7406b92eac" providerId="LiveId" clId="{9B273CAA-B708-4490-974A-682C03913696}" dt="2023-10-09T18:24:36.645" v="70" actId="26606"/>
          <ac:spMkLst>
            <pc:docMk/>
            <pc:sldMk cId="1415811504" sldId="256"/>
            <ac:spMk id="31" creationId="{8D6C28F2-A53D-4790-950F-13F5F6D28ACF}"/>
          </ac:spMkLst>
        </pc:spChg>
        <pc:grpChg chg="add del">
          <ac:chgData name="DENISE JOHN" userId="19fb6e7406b92eac" providerId="LiveId" clId="{9B273CAA-B708-4490-974A-682C03913696}" dt="2023-10-09T18:24:36.645" v="70" actId="26606"/>
          <ac:grpSpMkLst>
            <pc:docMk/>
            <pc:sldMk cId="1415811504" sldId="256"/>
            <ac:grpSpMk id="14" creationId="{D6A7568C-128C-4A8A-81BA-1BED2DDAD31A}"/>
          </ac:grpSpMkLst>
        </pc:grpChg>
        <pc:grpChg chg="add">
          <ac:chgData name="DENISE JOHN" userId="19fb6e7406b92eac" providerId="LiveId" clId="{9B273CAA-B708-4490-974A-682C03913696}" dt="2023-10-09T18:24:36.645" v="70" actId="26606"/>
          <ac:grpSpMkLst>
            <pc:docMk/>
            <pc:sldMk cId="1415811504" sldId="256"/>
            <ac:grpSpMk id="33" creationId="{BD715EE1-7593-40E5-8F38-30FF7B5E5F21}"/>
          </ac:grpSpMkLst>
        </pc:grpChg>
        <pc:picChg chg="mod ord">
          <ac:chgData name="DENISE JOHN" userId="19fb6e7406b92eac" providerId="LiveId" clId="{9B273CAA-B708-4490-974A-682C03913696}" dt="2023-10-09T18:24:36.645" v="70" actId="26606"/>
          <ac:picMkLst>
            <pc:docMk/>
            <pc:sldMk cId="1415811504" sldId="256"/>
            <ac:picMk id="4" creationId="{1737D6F4-0435-4ED3-F9E3-F5C2766B71FB}"/>
          </ac:picMkLst>
        </pc:picChg>
        <pc:picChg chg="mod">
          <ac:chgData name="DENISE JOHN" userId="19fb6e7406b92eac" providerId="LiveId" clId="{9B273CAA-B708-4490-974A-682C03913696}" dt="2023-10-09T18:24:36.645" v="70" actId="26606"/>
          <ac:picMkLst>
            <pc:docMk/>
            <pc:sldMk cId="1415811504" sldId="256"/>
            <ac:picMk id="5" creationId="{857A6022-1C91-6921-0912-DADAF5B93811}"/>
          </ac:picMkLst>
        </pc:picChg>
      </pc:sldChg>
      <pc:sldChg chg="addSp delSp modSp new mod setBg modClrScheme delDesignElem chgLayout">
        <pc:chgData name="DENISE JOHN" userId="19fb6e7406b92eac" providerId="LiveId" clId="{9B273CAA-B708-4490-974A-682C03913696}" dt="2023-10-09T20:08:49.330" v="2117" actId="113"/>
        <pc:sldMkLst>
          <pc:docMk/>
          <pc:sldMk cId="2456489690" sldId="257"/>
        </pc:sldMkLst>
        <pc:spChg chg="mod ord">
          <ac:chgData name="DENISE JOHN" userId="19fb6e7406b92eac" providerId="LiveId" clId="{9B273CAA-B708-4490-974A-682C03913696}" dt="2023-10-09T20:08:49.330" v="2117" actId="113"/>
          <ac:spMkLst>
            <pc:docMk/>
            <pc:sldMk cId="2456489690" sldId="257"/>
            <ac:spMk id="2" creationId="{F490E077-AB23-9DEC-0CB9-E5235E79DBAB}"/>
          </ac:spMkLst>
        </pc:spChg>
        <pc:spChg chg="del mod">
          <ac:chgData name="DENISE JOHN" userId="19fb6e7406b92eac" providerId="LiveId" clId="{9B273CAA-B708-4490-974A-682C03913696}" dt="2023-10-09T18:26:18.920" v="78" actId="26606"/>
          <ac:spMkLst>
            <pc:docMk/>
            <pc:sldMk cId="2456489690" sldId="257"/>
            <ac:spMk id="3" creationId="{985965AF-FBD0-30FA-9E0B-7D212AF5E7BC}"/>
          </ac:spMkLst>
        </pc:spChg>
        <pc:spChg chg="add del mod">
          <ac:chgData name="DENISE JOHN" userId="19fb6e7406b92eac" providerId="LiveId" clId="{9B273CAA-B708-4490-974A-682C03913696}" dt="2023-10-09T18:29:06.159" v="100" actId="21"/>
          <ac:spMkLst>
            <pc:docMk/>
            <pc:sldMk cId="2456489690" sldId="257"/>
            <ac:spMk id="4" creationId="{F291563F-953E-379B-4E03-1F26093493E9}"/>
          </ac:spMkLst>
        </pc:spChg>
        <pc:spChg chg="add del mod ord">
          <ac:chgData name="DENISE JOHN" userId="19fb6e7406b92eac" providerId="LiveId" clId="{9B273CAA-B708-4490-974A-682C03913696}" dt="2023-10-09T18:29:43.395" v="101" actId="21"/>
          <ac:spMkLst>
            <pc:docMk/>
            <pc:sldMk cId="2456489690" sldId="257"/>
            <ac:spMk id="5" creationId="{78253704-F28D-5F37-3702-F900685E75E5}"/>
          </ac:spMkLst>
        </pc:spChg>
        <pc:spChg chg="add del mod ord">
          <ac:chgData name="DENISE JOHN" userId="19fb6e7406b92eac" providerId="LiveId" clId="{9B273CAA-B708-4490-974A-682C03913696}" dt="2023-10-09T18:29:02.937" v="99" actId="21"/>
          <ac:spMkLst>
            <pc:docMk/>
            <pc:sldMk cId="2456489690" sldId="257"/>
            <ac:spMk id="6" creationId="{883BA8E6-F7C4-C587-11D1-07274CC1ECFE}"/>
          </ac:spMkLst>
        </pc:spChg>
        <pc:spChg chg="add mod">
          <ac:chgData name="DENISE JOHN" userId="19fb6e7406b92eac" providerId="LiveId" clId="{9B273CAA-B708-4490-974A-682C03913696}" dt="2023-10-09T18:39:13.216" v="484" actId="20577"/>
          <ac:spMkLst>
            <pc:docMk/>
            <pc:sldMk cId="2456489690" sldId="257"/>
            <ac:spMk id="7" creationId="{3F1361DC-3D52-F207-2E4F-6B9668053B88}"/>
          </ac:spMkLst>
        </pc:spChg>
        <pc:spChg chg="add del">
          <ac:chgData name="DENISE JOHN" userId="19fb6e7406b92eac" providerId="LiveId" clId="{9B273CAA-B708-4490-974A-682C03913696}" dt="2023-10-09T18:28:52.812" v="97" actId="700"/>
          <ac:spMkLst>
            <pc:docMk/>
            <pc:sldMk cId="2456489690" sldId="257"/>
            <ac:spMk id="18" creationId="{19B315F0-2F2E-4749-9C08-6F2B59723FEF}"/>
          </ac:spMkLst>
        </pc:spChg>
        <pc:spChg chg="add del">
          <ac:chgData name="DENISE JOHN" userId="19fb6e7406b92eac" providerId="LiveId" clId="{9B273CAA-B708-4490-974A-682C03913696}" dt="2023-10-09T18:28:52.812" v="97" actId="700"/>
          <ac:spMkLst>
            <pc:docMk/>
            <pc:sldMk cId="2456489690" sldId="257"/>
            <ac:spMk id="20" creationId="{035A481B-C639-4892-B0EF-4D8373A9B06A}"/>
          </ac:spMkLst>
        </pc:spChg>
        <pc:spChg chg="add del">
          <ac:chgData name="DENISE JOHN" userId="19fb6e7406b92eac" providerId="LiveId" clId="{9B273CAA-B708-4490-974A-682C03913696}" dt="2023-10-09T18:28:52.812" v="97" actId="700"/>
          <ac:spMkLst>
            <pc:docMk/>
            <pc:sldMk cId="2456489690" sldId="257"/>
            <ac:spMk id="22" creationId="{052BD58B-6284-459E-9FF4-A97F3A569074}"/>
          </ac:spMkLst>
        </pc:spChg>
        <pc:grpChg chg="add del">
          <ac:chgData name="DENISE JOHN" userId="19fb6e7406b92eac" providerId="LiveId" clId="{9B273CAA-B708-4490-974A-682C03913696}" dt="2023-10-09T18:28:52.812" v="97" actId="700"/>
          <ac:grpSpMkLst>
            <pc:docMk/>
            <pc:sldMk cId="2456489690" sldId="257"/>
            <ac:grpSpMk id="24" creationId="{E1911703-8F76-418B-A5BE-312E5FF98863}"/>
          </ac:grpSpMkLst>
        </pc:grpChg>
        <pc:cxnChg chg="add del">
          <ac:chgData name="DENISE JOHN" userId="19fb6e7406b92eac" providerId="LiveId" clId="{9B273CAA-B708-4490-974A-682C03913696}" dt="2023-10-09T18:28:52.812" v="97" actId="700"/>
          <ac:cxnSpMkLst>
            <pc:docMk/>
            <pc:sldMk cId="2456489690" sldId="257"/>
            <ac:cxnSpMk id="8" creationId="{FEB90296-CFE0-401D-9CA3-32966EC4F01D}"/>
          </ac:cxnSpMkLst>
        </pc:cxnChg>
        <pc:cxnChg chg="add del">
          <ac:chgData name="DENISE JOHN" userId="19fb6e7406b92eac" providerId="LiveId" clId="{9B273CAA-B708-4490-974A-682C03913696}" dt="2023-10-09T18:28:52.812" v="97" actId="700"/>
          <ac:cxnSpMkLst>
            <pc:docMk/>
            <pc:sldMk cId="2456489690" sldId="257"/>
            <ac:cxnSpMk id="10" creationId="{08C9B4EE-7611-4ED9-B356-7BDD377C39B0}"/>
          </ac:cxnSpMkLst>
        </pc:cxnChg>
        <pc:cxnChg chg="add del">
          <ac:chgData name="DENISE JOHN" userId="19fb6e7406b92eac" providerId="LiveId" clId="{9B273CAA-B708-4490-974A-682C03913696}" dt="2023-10-09T18:28:52.812" v="97" actId="700"/>
          <ac:cxnSpMkLst>
            <pc:docMk/>
            <pc:sldMk cId="2456489690" sldId="257"/>
            <ac:cxnSpMk id="12" creationId="{4A4F266A-F2F7-47CD-8BBC-E3777E982FD2}"/>
          </ac:cxnSpMkLst>
        </pc:cxnChg>
        <pc:cxnChg chg="add del">
          <ac:chgData name="DENISE JOHN" userId="19fb6e7406b92eac" providerId="LiveId" clId="{9B273CAA-B708-4490-974A-682C03913696}" dt="2023-10-09T18:28:52.812" v="97" actId="700"/>
          <ac:cxnSpMkLst>
            <pc:docMk/>
            <pc:sldMk cId="2456489690" sldId="257"/>
            <ac:cxnSpMk id="14" creationId="{20D69C80-8919-4A32-B897-F2A21F940574}"/>
          </ac:cxnSpMkLst>
        </pc:cxnChg>
        <pc:cxnChg chg="add del">
          <ac:chgData name="DENISE JOHN" userId="19fb6e7406b92eac" providerId="LiveId" clId="{9B273CAA-B708-4490-974A-682C03913696}" dt="2023-10-09T18:28:52.812" v="97" actId="700"/>
          <ac:cxnSpMkLst>
            <pc:docMk/>
            <pc:sldMk cId="2456489690" sldId="257"/>
            <ac:cxnSpMk id="16" creationId="{F427B072-CC5B-481B-9719-8CD4C54444BE}"/>
          </ac:cxnSpMkLst>
        </pc:cxnChg>
      </pc:sldChg>
      <pc:sldChg chg="addSp delSp modSp new del mod setBg">
        <pc:chgData name="DENISE JOHN" userId="19fb6e7406b92eac" providerId="LiveId" clId="{9B273CAA-B708-4490-974A-682C03913696}" dt="2023-10-06T00:29:24.762" v="20" actId="2696"/>
        <pc:sldMkLst>
          <pc:docMk/>
          <pc:sldMk cId="4225437130" sldId="257"/>
        </pc:sldMkLst>
        <pc:spChg chg="del">
          <ac:chgData name="DENISE JOHN" userId="19fb6e7406b92eac" providerId="LiveId" clId="{9B273CAA-B708-4490-974A-682C03913696}" dt="2023-10-06T00:26:17.033" v="3" actId="21"/>
          <ac:spMkLst>
            <pc:docMk/>
            <pc:sldMk cId="4225437130" sldId="257"/>
            <ac:spMk id="2" creationId="{5F4C16F3-E27E-9801-EB00-7E4FECAAD300}"/>
          </ac:spMkLst>
        </pc:spChg>
        <pc:spChg chg="del">
          <ac:chgData name="DENISE JOHN" userId="19fb6e7406b92eac" providerId="LiveId" clId="{9B273CAA-B708-4490-974A-682C03913696}" dt="2023-10-06T00:26:46.882" v="4" actId="26606"/>
          <ac:spMkLst>
            <pc:docMk/>
            <pc:sldMk cId="4225437130" sldId="257"/>
            <ac:spMk id="3" creationId="{F04786CD-6409-D6DA-E9E7-65768FA2608F}"/>
          </ac:spMkLst>
        </pc:spChg>
        <pc:spChg chg="add mod">
          <ac:chgData name="DENISE JOHN" userId="19fb6e7406b92eac" providerId="LiveId" clId="{9B273CAA-B708-4490-974A-682C03913696}" dt="2023-10-06T00:28:47.007" v="19" actId="14100"/>
          <ac:spMkLst>
            <pc:docMk/>
            <pc:sldMk cId="4225437130" sldId="257"/>
            <ac:spMk id="4" creationId="{4FC0094D-A2D1-A37E-84C2-5E272C8B0562}"/>
          </ac:spMkLst>
        </pc:spChg>
        <pc:spChg chg="add">
          <ac:chgData name="DENISE JOHN" userId="19fb6e7406b92eac" providerId="LiveId" clId="{9B273CAA-B708-4490-974A-682C03913696}" dt="2023-10-06T00:26:46.882" v="4" actId="26606"/>
          <ac:spMkLst>
            <pc:docMk/>
            <pc:sldMk cId="4225437130" sldId="257"/>
            <ac:spMk id="8" creationId="{DD7EAFE6-2BB9-41FB-9CF4-588CFC708774}"/>
          </ac:spMkLst>
        </pc:spChg>
        <pc:spChg chg="add">
          <ac:chgData name="DENISE JOHN" userId="19fb6e7406b92eac" providerId="LiveId" clId="{9B273CAA-B708-4490-974A-682C03913696}" dt="2023-10-06T00:26:46.882" v="4" actId="26606"/>
          <ac:spMkLst>
            <pc:docMk/>
            <pc:sldMk cId="4225437130" sldId="257"/>
            <ac:spMk id="10" creationId="{750EC4DE-F284-4544-AAF6-428F8EF2D3E8}"/>
          </ac:spMkLst>
        </pc:spChg>
        <pc:spChg chg="add">
          <ac:chgData name="DENISE JOHN" userId="19fb6e7406b92eac" providerId="LiveId" clId="{9B273CAA-B708-4490-974A-682C03913696}" dt="2023-10-06T00:26:46.882" v="4" actId="26606"/>
          <ac:spMkLst>
            <pc:docMk/>
            <pc:sldMk cId="4225437130" sldId="257"/>
            <ac:spMk id="12" creationId="{DA61C1F0-A277-4B62-82D2-FBE805E4095C}"/>
          </ac:spMkLst>
        </pc:spChg>
        <pc:spChg chg="add">
          <ac:chgData name="DENISE JOHN" userId="19fb6e7406b92eac" providerId="LiveId" clId="{9B273CAA-B708-4490-974A-682C03913696}" dt="2023-10-06T00:26:46.882" v="4" actId="26606"/>
          <ac:spMkLst>
            <pc:docMk/>
            <pc:sldMk cId="4225437130" sldId="257"/>
            <ac:spMk id="14" creationId="{5D6DDF2F-0B67-4187-8C10-9E685C7E0D06}"/>
          </ac:spMkLst>
        </pc:spChg>
        <pc:spChg chg="add">
          <ac:chgData name="DENISE JOHN" userId="19fb6e7406b92eac" providerId="LiveId" clId="{9B273CAA-B708-4490-974A-682C03913696}" dt="2023-10-06T00:26:46.882" v="4" actId="26606"/>
          <ac:spMkLst>
            <pc:docMk/>
            <pc:sldMk cId="4225437130" sldId="257"/>
            <ac:spMk id="16" creationId="{C86A6268-2941-4E74-AE5F-8CC7FB7A7C08}"/>
          </ac:spMkLst>
        </pc:spChg>
        <pc:spChg chg="add">
          <ac:chgData name="DENISE JOHN" userId="19fb6e7406b92eac" providerId="LiveId" clId="{9B273CAA-B708-4490-974A-682C03913696}" dt="2023-10-06T00:26:46.882" v="4" actId="26606"/>
          <ac:spMkLst>
            <pc:docMk/>
            <pc:sldMk cId="4225437130" sldId="257"/>
            <ac:spMk id="18" creationId="{A8BF747D-E4A5-425D-A0CC-D75559A856CA}"/>
          </ac:spMkLst>
        </pc:spChg>
        <pc:spChg chg="add">
          <ac:chgData name="DENISE JOHN" userId="19fb6e7406b92eac" providerId="LiveId" clId="{9B273CAA-B708-4490-974A-682C03913696}" dt="2023-10-06T00:26:46.882" v="4" actId="26606"/>
          <ac:spMkLst>
            <pc:docMk/>
            <pc:sldMk cId="4225437130" sldId="257"/>
            <ac:spMk id="20" creationId="{377EEE43-07DA-416C-BA88-38EC03D9BB06}"/>
          </ac:spMkLst>
        </pc:spChg>
        <pc:spChg chg="add">
          <ac:chgData name="DENISE JOHN" userId="19fb6e7406b92eac" providerId="LiveId" clId="{9B273CAA-B708-4490-974A-682C03913696}" dt="2023-10-06T00:26:46.882" v="4" actId="26606"/>
          <ac:spMkLst>
            <pc:docMk/>
            <pc:sldMk cId="4225437130" sldId="257"/>
            <ac:spMk id="22" creationId="{FA2016CF-2F24-4AE4-8A87-D9B6A3DE31E2}"/>
          </ac:spMkLst>
        </pc:spChg>
      </pc:sldChg>
      <pc:sldChg chg="delSp modSp new mod">
        <pc:chgData name="DENISE JOHN" userId="19fb6e7406b92eac" providerId="LiveId" clId="{9B273CAA-B708-4490-974A-682C03913696}" dt="2023-10-09T20:08:58.944" v="2118" actId="113"/>
        <pc:sldMkLst>
          <pc:docMk/>
          <pc:sldMk cId="75426114" sldId="258"/>
        </pc:sldMkLst>
        <pc:spChg chg="mod">
          <ac:chgData name="DENISE JOHN" userId="19fb6e7406b92eac" providerId="LiveId" clId="{9B273CAA-B708-4490-974A-682C03913696}" dt="2023-10-09T20:08:58.944" v="2118" actId="113"/>
          <ac:spMkLst>
            <pc:docMk/>
            <pc:sldMk cId="75426114" sldId="258"/>
            <ac:spMk id="2" creationId="{08DB5AD0-1FCD-6E23-D640-CE09382619BD}"/>
          </ac:spMkLst>
        </pc:spChg>
        <pc:spChg chg="del">
          <ac:chgData name="DENISE JOHN" userId="19fb6e7406b92eac" providerId="LiveId" clId="{9B273CAA-B708-4490-974A-682C03913696}" dt="2023-10-09T18:39:59.810" v="486" actId="21"/>
          <ac:spMkLst>
            <pc:docMk/>
            <pc:sldMk cId="75426114" sldId="258"/>
            <ac:spMk id="3" creationId="{FC797B23-64EB-04B5-7D32-C1F21E571023}"/>
          </ac:spMkLst>
        </pc:spChg>
        <pc:spChg chg="mod">
          <ac:chgData name="DENISE JOHN" userId="19fb6e7406b92eac" providerId="LiveId" clId="{9B273CAA-B708-4490-974A-682C03913696}" dt="2023-10-09T18:46:02.676" v="863" actId="20577"/>
          <ac:spMkLst>
            <pc:docMk/>
            <pc:sldMk cId="75426114" sldId="258"/>
            <ac:spMk id="4" creationId="{C61B3AF8-92CA-181C-4499-0445D1D3BFFE}"/>
          </ac:spMkLst>
        </pc:spChg>
      </pc:sldChg>
      <pc:sldChg chg="addSp delSp modSp new mod">
        <pc:chgData name="DENISE JOHN" userId="19fb6e7406b92eac" providerId="LiveId" clId="{9B273CAA-B708-4490-974A-682C03913696}" dt="2023-10-09T19:37:29.970" v="1139" actId="20577"/>
        <pc:sldMkLst>
          <pc:docMk/>
          <pc:sldMk cId="3948737480" sldId="259"/>
        </pc:sldMkLst>
        <pc:spChg chg="del">
          <ac:chgData name="DENISE JOHN" userId="19fb6e7406b92eac" providerId="LiveId" clId="{9B273CAA-B708-4490-974A-682C03913696}" dt="2023-10-09T19:18:09.850" v="866" actId="21"/>
          <ac:spMkLst>
            <pc:docMk/>
            <pc:sldMk cId="3948737480" sldId="259"/>
            <ac:spMk id="2" creationId="{FB2BD15E-0D81-F80D-6B0B-C3BCB595C0DC}"/>
          </ac:spMkLst>
        </pc:spChg>
        <pc:spChg chg="del">
          <ac:chgData name="DENISE JOHN" userId="19fb6e7406b92eac" providerId="LiveId" clId="{9B273CAA-B708-4490-974A-682C03913696}" dt="2023-10-09T19:18:03.640" v="865" actId="21"/>
          <ac:spMkLst>
            <pc:docMk/>
            <pc:sldMk cId="3948737480" sldId="259"/>
            <ac:spMk id="3" creationId="{2913D696-074D-70D8-9495-407A2BFF341D}"/>
          </ac:spMkLst>
        </pc:spChg>
        <pc:spChg chg="mod">
          <ac:chgData name="DENISE JOHN" userId="19fb6e7406b92eac" providerId="LiveId" clId="{9B273CAA-B708-4490-974A-682C03913696}" dt="2023-10-09T19:30:46.134" v="1136" actId="1076"/>
          <ac:spMkLst>
            <pc:docMk/>
            <pc:sldMk cId="3948737480" sldId="259"/>
            <ac:spMk id="4" creationId="{B228192E-2355-3AA3-F616-9010B1A00C72}"/>
          </ac:spMkLst>
        </pc:spChg>
        <pc:spChg chg="add mod">
          <ac:chgData name="DENISE JOHN" userId="19fb6e7406b92eac" providerId="LiveId" clId="{9B273CAA-B708-4490-974A-682C03913696}" dt="2023-10-09T19:37:29.970" v="1139" actId="20577"/>
          <ac:spMkLst>
            <pc:docMk/>
            <pc:sldMk cId="3948737480" sldId="259"/>
            <ac:spMk id="5" creationId="{6862B4F7-8680-738A-4038-EA8882885D82}"/>
          </ac:spMkLst>
        </pc:spChg>
      </pc:sldChg>
      <pc:sldChg chg="addSp delSp modSp new mod">
        <pc:chgData name="DENISE JOHN" userId="19fb6e7406b92eac" providerId="LiveId" clId="{9B273CAA-B708-4490-974A-682C03913696}" dt="2023-10-09T19:56:00.858" v="1359" actId="20577"/>
        <pc:sldMkLst>
          <pc:docMk/>
          <pc:sldMk cId="2189924466" sldId="260"/>
        </pc:sldMkLst>
        <pc:spChg chg="mod">
          <ac:chgData name="DENISE JOHN" userId="19fb6e7406b92eac" providerId="LiveId" clId="{9B273CAA-B708-4490-974A-682C03913696}" dt="2023-10-09T19:46:19.769" v="1167" actId="255"/>
          <ac:spMkLst>
            <pc:docMk/>
            <pc:sldMk cId="2189924466" sldId="260"/>
            <ac:spMk id="2" creationId="{D43B9D5A-5C76-7B66-EC62-A70A2227A998}"/>
          </ac:spMkLst>
        </pc:spChg>
        <pc:spChg chg="del">
          <ac:chgData name="DENISE JOHN" userId="19fb6e7406b92eac" providerId="LiveId" clId="{9B273CAA-B708-4490-974A-682C03913696}" dt="2023-10-09T19:44:53.071" v="1141"/>
          <ac:spMkLst>
            <pc:docMk/>
            <pc:sldMk cId="2189924466" sldId="260"/>
            <ac:spMk id="3" creationId="{42A52512-5EC8-93DC-C85A-317EA6480F21}"/>
          </ac:spMkLst>
        </pc:spChg>
        <pc:spChg chg="mod">
          <ac:chgData name="DENISE JOHN" userId="19fb6e7406b92eac" providerId="LiveId" clId="{9B273CAA-B708-4490-974A-682C03913696}" dt="2023-10-09T19:56:00.858" v="1359" actId="20577"/>
          <ac:spMkLst>
            <pc:docMk/>
            <pc:sldMk cId="2189924466" sldId="260"/>
            <ac:spMk id="4" creationId="{F0A195E6-E5A2-46C2-2F29-98AAC93791E0}"/>
          </ac:spMkLst>
        </pc:spChg>
        <pc:picChg chg="add mod">
          <ac:chgData name="DENISE JOHN" userId="19fb6e7406b92eac" providerId="LiveId" clId="{9B273CAA-B708-4490-974A-682C03913696}" dt="2023-10-09T19:44:53.071" v="1141"/>
          <ac:picMkLst>
            <pc:docMk/>
            <pc:sldMk cId="2189924466" sldId="260"/>
            <ac:picMk id="1026" creationId="{6B8D27FE-683D-5D1E-D7E6-4A27BB4F2ED2}"/>
          </ac:picMkLst>
        </pc:picChg>
      </pc:sldChg>
      <pc:sldChg chg="delSp modSp new mod">
        <pc:chgData name="DENISE JOHN" userId="19fb6e7406b92eac" providerId="LiveId" clId="{9B273CAA-B708-4490-974A-682C03913696}" dt="2023-10-09T20:00:32.351" v="1664" actId="20577"/>
        <pc:sldMkLst>
          <pc:docMk/>
          <pc:sldMk cId="12548773" sldId="261"/>
        </pc:sldMkLst>
        <pc:spChg chg="del">
          <ac:chgData name="DENISE JOHN" userId="19fb6e7406b92eac" providerId="LiveId" clId="{9B273CAA-B708-4490-974A-682C03913696}" dt="2023-10-09T19:56:20.639" v="1362" actId="21"/>
          <ac:spMkLst>
            <pc:docMk/>
            <pc:sldMk cId="12548773" sldId="261"/>
            <ac:spMk id="2" creationId="{45990664-93F9-55E9-E4FF-3D6969EC26A1}"/>
          </ac:spMkLst>
        </pc:spChg>
        <pc:spChg chg="del">
          <ac:chgData name="DENISE JOHN" userId="19fb6e7406b92eac" providerId="LiveId" clId="{9B273CAA-B708-4490-974A-682C03913696}" dt="2023-10-09T19:56:16.850" v="1361" actId="21"/>
          <ac:spMkLst>
            <pc:docMk/>
            <pc:sldMk cId="12548773" sldId="261"/>
            <ac:spMk id="3" creationId="{1F103C9B-8E63-DE67-E9B5-9D15424E3627}"/>
          </ac:spMkLst>
        </pc:spChg>
        <pc:spChg chg="mod">
          <ac:chgData name="DENISE JOHN" userId="19fb6e7406b92eac" providerId="LiveId" clId="{9B273CAA-B708-4490-974A-682C03913696}" dt="2023-10-09T20:00:32.351" v="1664" actId="20577"/>
          <ac:spMkLst>
            <pc:docMk/>
            <pc:sldMk cId="12548773" sldId="261"/>
            <ac:spMk id="4" creationId="{E363B5EB-B9DA-3B26-06A9-3129FC80D65F}"/>
          </ac:spMkLst>
        </pc:spChg>
      </pc:sldChg>
      <pc:sldChg chg="modSp new mod">
        <pc:chgData name="DENISE JOHN" userId="19fb6e7406b92eac" providerId="LiveId" clId="{9B273CAA-B708-4490-974A-682C03913696}" dt="2023-10-22T14:21:35.656" v="2126" actId="20577"/>
        <pc:sldMkLst>
          <pc:docMk/>
          <pc:sldMk cId="636848672" sldId="262"/>
        </pc:sldMkLst>
        <pc:spChg chg="mod">
          <ac:chgData name="DENISE JOHN" userId="19fb6e7406b92eac" providerId="LiveId" clId="{9B273CAA-B708-4490-974A-682C03913696}" dt="2023-10-09T20:09:11.658" v="2119" actId="113"/>
          <ac:spMkLst>
            <pc:docMk/>
            <pc:sldMk cId="636848672" sldId="262"/>
            <ac:spMk id="2" creationId="{B6DB5533-B434-E4B9-7EC3-63B36C6568BA}"/>
          </ac:spMkLst>
        </pc:spChg>
        <pc:spChg chg="mod">
          <ac:chgData name="DENISE JOHN" userId="19fb6e7406b92eac" providerId="LiveId" clId="{9B273CAA-B708-4490-974A-682C03913696}" dt="2023-10-09T20:04:17.371" v="1717" actId="14100"/>
          <ac:spMkLst>
            <pc:docMk/>
            <pc:sldMk cId="636848672" sldId="262"/>
            <ac:spMk id="3" creationId="{A6BAA3A2-7179-9C35-7E70-B995CBD94D73}"/>
          </ac:spMkLst>
        </pc:spChg>
        <pc:spChg chg="mod">
          <ac:chgData name="DENISE JOHN" userId="19fb6e7406b92eac" providerId="LiveId" clId="{9B273CAA-B708-4490-974A-682C03913696}" dt="2023-10-22T14:21:35.656" v="2126" actId="20577"/>
          <ac:spMkLst>
            <pc:docMk/>
            <pc:sldMk cId="636848672" sldId="262"/>
            <ac:spMk id="4" creationId="{517F2F0D-2228-C21E-3B91-128540C3B4F1}"/>
          </ac:spMkLst>
        </pc:spChg>
      </pc:sldChg>
      <pc:sldChg chg="delSp modSp new mod">
        <pc:chgData name="DENISE JOHN" userId="19fb6e7406b92eac" providerId="LiveId" clId="{9B273CAA-B708-4490-974A-682C03913696}" dt="2023-10-09T20:09:21.401" v="2120" actId="1076"/>
        <pc:sldMkLst>
          <pc:docMk/>
          <pc:sldMk cId="451102841" sldId="263"/>
        </pc:sldMkLst>
        <pc:spChg chg="mod">
          <ac:chgData name="DENISE JOHN" userId="19fb6e7406b92eac" providerId="LiveId" clId="{9B273CAA-B708-4490-974A-682C03913696}" dt="2023-10-09T20:08:29.107" v="2114" actId="20577"/>
          <ac:spMkLst>
            <pc:docMk/>
            <pc:sldMk cId="451102841" sldId="263"/>
            <ac:spMk id="2" creationId="{C6FE65BC-DD96-108A-4FD8-8923DC6A5AB8}"/>
          </ac:spMkLst>
        </pc:spChg>
        <pc:spChg chg="del">
          <ac:chgData name="DENISE JOHN" userId="19fb6e7406b92eac" providerId="LiveId" clId="{9B273CAA-B708-4490-974A-682C03913696}" dt="2023-10-09T20:08:05.980" v="2093" actId="21"/>
          <ac:spMkLst>
            <pc:docMk/>
            <pc:sldMk cId="451102841" sldId="263"/>
            <ac:spMk id="3" creationId="{B79EE54F-77E1-8828-FCA1-BDC3FA598893}"/>
          </ac:spMkLst>
        </pc:spChg>
        <pc:spChg chg="mod">
          <ac:chgData name="DENISE JOHN" userId="19fb6e7406b92eac" providerId="LiveId" clId="{9B273CAA-B708-4490-974A-682C03913696}" dt="2023-10-09T20:09:21.401" v="2120" actId="1076"/>
          <ac:spMkLst>
            <pc:docMk/>
            <pc:sldMk cId="451102841" sldId="263"/>
            <ac:spMk id="4" creationId="{D7A3B9C6-6766-AAFF-B474-E9E4FF148C0C}"/>
          </ac:spMkLst>
        </pc:spChg>
      </pc:sldChg>
      <pc:sldMasterChg chg="setBg modSldLayout">
        <pc:chgData name="DENISE JOHN" userId="19fb6e7406b92eac" providerId="LiveId" clId="{9B273CAA-B708-4490-974A-682C03913696}" dt="2023-10-09T18:25:01.017" v="75"/>
        <pc:sldMasterMkLst>
          <pc:docMk/>
          <pc:sldMasterMk cId="2997420763" sldId="2147483687"/>
        </pc:sldMasterMkLst>
        <pc:sldLayoutChg chg="setBg">
          <pc:chgData name="DENISE JOHN" userId="19fb6e7406b92eac" providerId="LiveId" clId="{9B273CAA-B708-4490-974A-682C03913696}" dt="2023-10-09T18:25:01.017" v="75"/>
          <pc:sldLayoutMkLst>
            <pc:docMk/>
            <pc:sldMasterMk cId="2997420763" sldId="2147483687"/>
            <pc:sldLayoutMk cId="1788891284" sldId="2147483688"/>
          </pc:sldLayoutMkLst>
        </pc:sldLayoutChg>
        <pc:sldLayoutChg chg="setBg">
          <pc:chgData name="DENISE JOHN" userId="19fb6e7406b92eac" providerId="LiveId" clId="{9B273CAA-B708-4490-974A-682C03913696}" dt="2023-10-09T18:25:01.017" v="75"/>
          <pc:sldLayoutMkLst>
            <pc:docMk/>
            <pc:sldMasterMk cId="2997420763" sldId="2147483687"/>
            <pc:sldLayoutMk cId="3422267431" sldId="2147483689"/>
          </pc:sldLayoutMkLst>
        </pc:sldLayoutChg>
        <pc:sldLayoutChg chg="setBg">
          <pc:chgData name="DENISE JOHN" userId="19fb6e7406b92eac" providerId="LiveId" clId="{9B273CAA-B708-4490-974A-682C03913696}" dt="2023-10-09T18:25:01.017" v="75"/>
          <pc:sldLayoutMkLst>
            <pc:docMk/>
            <pc:sldMasterMk cId="2997420763" sldId="2147483687"/>
            <pc:sldLayoutMk cId="115295471" sldId="2147483690"/>
          </pc:sldLayoutMkLst>
        </pc:sldLayoutChg>
        <pc:sldLayoutChg chg="setBg">
          <pc:chgData name="DENISE JOHN" userId="19fb6e7406b92eac" providerId="LiveId" clId="{9B273CAA-B708-4490-974A-682C03913696}" dt="2023-10-09T18:25:01.017" v="75"/>
          <pc:sldLayoutMkLst>
            <pc:docMk/>
            <pc:sldMasterMk cId="2997420763" sldId="2147483687"/>
            <pc:sldLayoutMk cId="3003785159" sldId="2147483691"/>
          </pc:sldLayoutMkLst>
        </pc:sldLayoutChg>
        <pc:sldLayoutChg chg="setBg">
          <pc:chgData name="DENISE JOHN" userId="19fb6e7406b92eac" providerId="LiveId" clId="{9B273CAA-B708-4490-974A-682C03913696}" dt="2023-10-09T18:25:01.017" v="75"/>
          <pc:sldLayoutMkLst>
            <pc:docMk/>
            <pc:sldMasterMk cId="2997420763" sldId="2147483687"/>
            <pc:sldLayoutMk cId="4028099963" sldId="2147483692"/>
          </pc:sldLayoutMkLst>
        </pc:sldLayoutChg>
        <pc:sldLayoutChg chg="setBg">
          <pc:chgData name="DENISE JOHN" userId="19fb6e7406b92eac" providerId="LiveId" clId="{9B273CAA-B708-4490-974A-682C03913696}" dt="2023-10-09T18:25:01.017" v="75"/>
          <pc:sldLayoutMkLst>
            <pc:docMk/>
            <pc:sldMasterMk cId="2997420763" sldId="2147483687"/>
            <pc:sldLayoutMk cId="2456869734" sldId="2147483693"/>
          </pc:sldLayoutMkLst>
        </pc:sldLayoutChg>
        <pc:sldLayoutChg chg="setBg">
          <pc:chgData name="DENISE JOHN" userId="19fb6e7406b92eac" providerId="LiveId" clId="{9B273CAA-B708-4490-974A-682C03913696}" dt="2023-10-09T18:25:01.017" v="75"/>
          <pc:sldLayoutMkLst>
            <pc:docMk/>
            <pc:sldMasterMk cId="2997420763" sldId="2147483687"/>
            <pc:sldLayoutMk cId="2078263626" sldId="2147483694"/>
          </pc:sldLayoutMkLst>
        </pc:sldLayoutChg>
        <pc:sldLayoutChg chg="setBg">
          <pc:chgData name="DENISE JOHN" userId="19fb6e7406b92eac" providerId="LiveId" clId="{9B273CAA-B708-4490-974A-682C03913696}" dt="2023-10-09T18:25:01.017" v="75"/>
          <pc:sldLayoutMkLst>
            <pc:docMk/>
            <pc:sldMasterMk cId="2997420763" sldId="2147483687"/>
            <pc:sldLayoutMk cId="1937785377" sldId="2147483695"/>
          </pc:sldLayoutMkLst>
        </pc:sldLayoutChg>
        <pc:sldLayoutChg chg="setBg">
          <pc:chgData name="DENISE JOHN" userId="19fb6e7406b92eac" providerId="LiveId" clId="{9B273CAA-B708-4490-974A-682C03913696}" dt="2023-10-09T18:25:01.017" v="75"/>
          <pc:sldLayoutMkLst>
            <pc:docMk/>
            <pc:sldMasterMk cId="2997420763" sldId="2147483687"/>
            <pc:sldLayoutMk cId="2920846864" sldId="2147483696"/>
          </pc:sldLayoutMkLst>
        </pc:sldLayoutChg>
        <pc:sldLayoutChg chg="setBg">
          <pc:chgData name="DENISE JOHN" userId="19fb6e7406b92eac" providerId="LiveId" clId="{9B273CAA-B708-4490-974A-682C03913696}" dt="2023-10-09T18:25:01.017" v="75"/>
          <pc:sldLayoutMkLst>
            <pc:docMk/>
            <pc:sldMasterMk cId="2997420763" sldId="2147483687"/>
            <pc:sldLayoutMk cId="2430492427" sldId="2147483697"/>
          </pc:sldLayoutMkLst>
        </pc:sldLayoutChg>
        <pc:sldLayoutChg chg="setBg">
          <pc:chgData name="DENISE JOHN" userId="19fb6e7406b92eac" providerId="LiveId" clId="{9B273CAA-B708-4490-974A-682C03913696}" dt="2023-10-09T18:25:01.017" v="75"/>
          <pc:sldLayoutMkLst>
            <pc:docMk/>
            <pc:sldMasterMk cId="2997420763" sldId="2147483687"/>
            <pc:sldLayoutMk cId="3811830997" sldId="2147483698"/>
          </pc:sldLayoutMkLst>
        </pc:sldLayoutChg>
        <pc:sldLayoutChg chg="setBg">
          <pc:chgData name="DENISE JOHN" userId="19fb6e7406b92eac" providerId="LiveId" clId="{9B273CAA-B708-4490-974A-682C03913696}" dt="2023-10-09T18:25:01.017" v="75"/>
          <pc:sldLayoutMkLst>
            <pc:docMk/>
            <pc:sldMasterMk cId="2997420763" sldId="2147483687"/>
            <pc:sldLayoutMk cId="3993051909" sldId="2147483699"/>
          </pc:sldLayoutMkLst>
        </pc:sldLayoutChg>
        <pc:sldLayoutChg chg="setBg">
          <pc:chgData name="DENISE JOHN" userId="19fb6e7406b92eac" providerId="LiveId" clId="{9B273CAA-B708-4490-974A-682C03913696}" dt="2023-10-09T18:25:01.017" v="75"/>
          <pc:sldLayoutMkLst>
            <pc:docMk/>
            <pc:sldMasterMk cId="2997420763" sldId="2147483687"/>
            <pc:sldLayoutMk cId="2049993609" sldId="2147483700"/>
          </pc:sldLayoutMkLst>
        </pc:sldLayoutChg>
        <pc:sldLayoutChg chg="setBg">
          <pc:chgData name="DENISE JOHN" userId="19fb6e7406b92eac" providerId="LiveId" clId="{9B273CAA-B708-4490-974A-682C03913696}" dt="2023-10-09T18:25:01.017" v="75"/>
          <pc:sldLayoutMkLst>
            <pc:docMk/>
            <pc:sldMasterMk cId="2997420763" sldId="2147483687"/>
            <pc:sldLayoutMk cId="777834983" sldId="2147483701"/>
          </pc:sldLayoutMkLst>
        </pc:sldLayoutChg>
        <pc:sldLayoutChg chg="setBg">
          <pc:chgData name="DENISE JOHN" userId="19fb6e7406b92eac" providerId="LiveId" clId="{9B273CAA-B708-4490-974A-682C03913696}" dt="2023-10-09T18:25:01.017" v="75"/>
          <pc:sldLayoutMkLst>
            <pc:docMk/>
            <pc:sldMasterMk cId="2997420763" sldId="2147483687"/>
            <pc:sldLayoutMk cId="1777469943" sldId="2147483702"/>
          </pc:sldLayoutMkLst>
        </pc:sldLayoutChg>
        <pc:sldLayoutChg chg="setBg">
          <pc:chgData name="DENISE JOHN" userId="19fb6e7406b92eac" providerId="LiveId" clId="{9B273CAA-B708-4490-974A-682C03913696}" dt="2023-10-09T18:25:01.017" v="75"/>
          <pc:sldLayoutMkLst>
            <pc:docMk/>
            <pc:sldMasterMk cId="2997420763" sldId="2147483687"/>
            <pc:sldLayoutMk cId="3690322903" sldId="2147483703"/>
          </pc:sldLayoutMkLst>
        </pc:sldLayoutChg>
        <pc:sldLayoutChg chg="setBg">
          <pc:chgData name="DENISE JOHN" userId="19fb6e7406b92eac" providerId="LiveId" clId="{9B273CAA-B708-4490-974A-682C03913696}" dt="2023-10-09T18:25:01.017" v="75"/>
          <pc:sldLayoutMkLst>
            <pc:docMk/>
            <pc:sldMasterMk cId="2997420763" sldId="2147483687"/>
            <pc:sldLayoutMk cId="1831155939" sldId="214748370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3E8E3F-42B8-477F-8339-E98E3B3F2E3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E407A5B-447A-4315-8E6F-77445FDE3D1B}">
      <dgm:prSet custT="1"/>
      <dgm:spPr/>
      <dgm:t>
        <a:bodyPr/>
        <a:lstStyle/>
        <a:p>
          <a:pPr>
            <a:lnSpc>
              <a:spcPct val="100000"/>
            </a:lnSpc>
            <a:defRPr cap="all"/>
          </a:pPr>
          <a:r>
            <a:rPr lang="en-US" sz="1600" dirty="0">
              <a:solidFill>
                <a:schemeClr val="bg1"/>
              </a:solidFill>
            </a:rPr>
            <a:t>This fundraiser links your Fred Meyer rewards card with the OHSET non-profit rewards.</a:t>
          </a:r>
        </a:p>
      </dgm:t>
    </dgm:pt>
    <dgm:pt modelId="{F9D94D12-54CE-42B6-BC94-818FEA35A628}" type="parTrans" cxnId="{F19BB3EE-D452-492E-9472-115D0E3BB6E9}">
      <dgm:prSet/>
      <dgm:spPr/>
      <dgm:t>
        <a:bodyPr/>
        <a:lstStyle/>
        <a:p>
          <a:endParaRPr lang="en-US"/>
        </a:p>
      </dgm:t>
    </dgm:pt>
    <dgm:pt modelId="{D43F40C5-9E42-4B65-B940-6D7566B1AB3E}" type="sibTrans" cxnId="{F19BB3EE-D452-492E-9472-115D0E3BB6E9}">
      <dgm:prSet/>
      <dgm:spPr/>
      <dgm:t>
        <a:bodyPr/>
        <a:lstStyle/>
        <a:p>
          <a:endParaRPr lang="en-US"/>
        </a:p>
      </dgm:t>
    </dgm:pt>
    <dgm:pt modelId="{2E8F98B5-3697-48F4-9AC6-DECFC91C2089}">
      <dgm:prSet custT="1"/>
      <dgm:spPr/>
      <dgm:t>
        <a:bodyPr/>
        <a:lstStyle/>
        <a:p>
          <a:pPr>
            <a:lnSpc>
              <a:spcPct val="100000"/>
            </a:lnSpc>
            <a:defRPr cap="all"/>
          </a:pPr>
          <a:r>
            <a:rPr lang="en-US" sz="1800" dirty="0">
              <a:solidFill>
                <a:schemeClr val="bg1"/>
              </a:solidFill>
            </a:rPr>
            <a:t>It doesn’t affect your fuel points or any other rewards you might be earning.</a:t>
          </a:r>
        </a:p>
      </dgm:t>
    </dgm:pt>
    <dgm:pt modelId="{28A3EB22-2B81-4398-BC3D-5E0F66BA70FD}" type="parTrans" cxnId="{21EB28BB-A245-4343-B421-94C39FC6BF3F}">
      <dgm:prSet/>
      <dgm:spPr/>
      <dgm:t>
        <a:bodyPr/>
        <a:lstStyle/>
        <a:p>
          <a:endParaRPr lang="en-US"/>
        </a:p>
      </dgm:t>
    </dgm:pt>
    <dgm:pt modelId="{492E4B59-B6B4-465F-BBA5-D6EC47A8026A}" type="sibTrans" cxnId="{21EB28BB-A245-4343-B421-94C39FC6BF3F}">
      <dgm:prSet/>
      <dgm:spPr/>
      <dgm:t>
        <a:bodyPr/>
        <a:lstStyle/>
        <a:p>
          <a:endParaRPr lang="en-US"/>
        </a:p>
      </dgm:t>
    </dgm:pt>
    <dgm:pt modelId="{781ADDB4-9ED6-4A6A-BBA2-62BB1FCE2B0F}">
      <dgm:prSet custT="1"/>
      <dgm:spPr/>
      <dgm:t>
        <a:bodyPr/>
        <a:lstStyle/>
        <a:p>
          <a:pPr>
            <a:lnSpc>
              <a:spcPct val="100000"/>
            </a:lnSpc>
            <a:defRPr cap="all"/>
          </a:pPr>
          <a:r>
            <a:rPr lang="en-US" sz="1800" dirty="0">
              <a:solidFill>
                <a:schemeClr val="bg1"/>
              </a:solidFill>
            </a:rPr>
            <a:t>Parents, relatives, neighbors, friends or anyone that has a Fred Meyer rewards card can participate in this fundraiser</a:t>
          </a:r>
          <a:r>
            <a:rPr lang="en-US" sz="1300" dirty="0"/>
            <a:t>.</a:t>
          </a:r>
        </a:p>
      </dgm:t>
    </dgm:pt>
    <dgm:pt modelId="{45773FD0-8A59-4CDF-90B6-12E6DDED090B}" type="parTrans" cxnId="{4B0BFB84-2388-4E80-8C35-9018CB8958A2}">
      <dgm:prSet/>
      <dgm:spPr/>
      <dgm:t>
        <a:bodyPr/>
        <a:lstStyle/>
        <a:p>
          <a:endParaRPr lang="en-US"/>
        </a:p>
      </dgm:t>
    </dgm:pt>
    <dgm:pt modelId="{C5AC3897-4392-4B29-9F47-D55D51D6923F}" type="sibTrans" cxnId="{4B0BFB84-2388-4E80-8C35-9018CB8958A2}">
      <dgm:prSet/>
      <dgm:spPr/>
      <dgm:t>
        <a:bodyPr/>
        <a:lstStyle/>
        <a:p>
          <a:endParaRPr lang="en-US"/>
        </a:p>
      </dgm:t>
    </dgm:pt>
    <dgm:pt modelId="{458C0924-4D7A-45B5-B736-BF441BA22794}" type="pres">
      <dgm:prSet presAssocID="{1A3E8E3F-42B8-477F-8339-E98E3B3F2E32}" presName="root" presStyleCnt="0">
        <dgm:presLayoutVars>
          <dgm:dir/>
          <dgm:resizeHandles val="exact"/>
        </dgm:presLayoutVars>
      </dgm:prSet>
      <dgm:spPr/>
    </dgm:pt>
    <dgm:pt modelId="{FD4C36B4-288F-4274-8431-302E6FBB9252}" type="pres">
      <dgm:prSet presAssocID="{0E407A5B-447A-4315-8E6F-77445FDE3D1B}" presName="compNode" presStyleCnt="0"/>
      <dgm:spPr/>
    </dgm:pt>
    <dgm:pt modelId="{282DD8C3-7D05-49B3-AC38-0E1C1AE928F0}" type="pres">
      <dgm:prSet presAssocID="{0E407A5B-447A-4315-8E6F-77445FDE3D1B}" presName="iconBgRect" presStyleLbl="bgShp" presStyleIdx="0" presStyleCnt="3"/>
      <dgm:spPr/>
    </dgm:pt>
    <dgm:pt modelId="{51D0A58A-EDA1-4F41-9AFC-8AADCCEFFEC4}" type="pres">
      <dgm:prSet presAssocID="{0E407A5B-447A-4315-8E6F-77445FDE3D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
        </a:ext>
      </dgm:extLst>
    </dgm:pt>
    <dgm:pt modelId="{9A5438FC-DDD3-4B3A-880B-5F75B7CCE671}" type="pres">
      <dgm:prSet presAssocID="{0E407A5B-447A-4315-8E6F-77445FDE3D1B}" presName="spaceRect" presStyleCnt="0"/>
      <dgm:spPr/>
    </dgm:pt>
    <dgm:pt modelId="{BB89F373-38B5-4676-9AF1-7D24C05B78FF}" type="pres">
      <dgm:prSet presAssocID="{0E407A5B-447A-4315-8E6F-77445FDE3D1B}" presName="textRect" presStyleLbl="revTx" presStyleIdx="0" presStyleCnt="3">
        <dgm:presLayoutVars>
          <dgm:chMax val="1"/>
          <dgm:chPref val="1"/>
        </dgm:presLayoutVars>
      </dgm:prSet>
      <dgm:spPr/>
    </dgm:pt>
    <dgm:pt modelId="{E0A9A6BD-5D9C-4A4E-9669-0A1941A469BC}" type="pres">
      <dgm:prSet presAssocID="{D43F40C5-9E42-4B65-B940-6D7566B1AB3E}" presName="sibTrans" presStyleCnt="0"/>
      <dgm:spPr/>
    </dgm:pt>
    <dgm:pt modelId="{92C7D61C-1FF2-4A58-A29A-19784575FC7A}" type="pres">
      <dgm:prSet presAssocID="{2E8F98B5-3697-48F4-9AC6-DECFC91C2089}" presName="compNode" presStyleCnt="0"/>
      <dgm:spPr/>
    </dgm:pt>
    <dgm:pt modelId="{CE521CC8-EAAD-4105-BA19-1CB035865252}" type="pres">
      <dgm:prSet presAssocID="{2E8F98B5-3697-48F4-9AC6-DECFC91C2089}" presName="iconBgRect" presStyleLbl="bgShp" presStyleIdx="1" presStyleCnt="3"/>
      <dgm:spPr/>
    </dgm:pt>
    <dgm:pt modelId="{F54720FA-8166-4628-ABDA-4C2D93F11257}" type="pres">
      <dgm:prSet presAssocID="{2E8F98B5-3697-48F4-9AC6-DECFC91C20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88E23B76-5D22-409C-8DB1-DE3C938803FD}" type="pres">
      <dgm:prSet presAssocID="{2E8F98B5-3697-48F4-9AC6-DECFC91C2089}" presName="spaceRect" presStyleCnt="0"/>
      <dgm:spPr/>
    </dgm:pt>
    <dgm:pt modelId="{3BBC88D4-703C-49CE-8D75-968DF79F4079}" type="pres">
      <dgm:prSet presAssocID="{2E8F98B5-3697-48F4-9AC6-DECFC91C2089}" presName="textRect" presStyleLbl="revTx" presStyleIdx="1" presStyleCnt="3">
        <dgm:presLayoutVars>
          <dgm:chMax val="1"/>
          <dgm:chPref val="1"/>
        </dgm:presLayoutVars>
      </dgm:prSet>
      <dgm:spPr/>
    </dgm:pt>
    <dgm:pt modelId="{703451E9-859F-4EE5-B907-F1D2C4F25A15}" type="pres">
      <dgm:prSet presAssocID="{492E4B59-B6B4-465F-BBA5-D6EC47A8026A}" presName="sibTrans" presStyleCnt="0"/>
      <dgm:spPr/>
    </dgm:pt>
    <dgm:pt modelId="{1BF2A50B-8221-4FFC-906C-CBEAFE007799}" type="pres">
      <dgm:prSet presAssocID="{781ADDB4-9ED6-4A6A-BBA2-62BB1FCE2B0F}" presName="compNode" presStyleCnt="0"/>
      <dgm:spPr/>
    </dgm:pt>
    <dgm:pt modelId="{B62F2071-E01C-4B03-8851-21AFE898DD6C}" type="pres">
      <dgm:prSet presAssocID="{781ADDB4-9ED6-4A6A-BBA2-62BB1FCE2B0F}" presName="iconBgRect" presStyleLbl="bgShp" presStyleIdx="2" presStyleCnt="3"/>
      <dgm:spPr/>
    </dgm:pt>
    <dgm:pt modelId="{34D6A520-992A-43B4-92DD-CF85AE82FB6B}" type="pres">
      <dgm:prSet presAssocID="{781ADDB4-9ED6-4A6A-BBA2-62BB1FCE2B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C6805083-89D9-4CE3-8A19-073713C4C9A9}" type="pres">
      <dgm:prSet presAssocID="{781ADDB4-9ED6-4A6A-BBA2-62BB1FCE2B0F}" presName="spaceRect" presStyleCnt="0"/>
      <dgm:spPr/>
    </dgm:pt>
    <dgm:pt modelId="{17EEC1E1-CDD9-4CDB-A49F-FABCDB5AC021}" type="pres">
      <dgm:prSet presAssocID="{781ADDB4-9ED6-4A6A-BBA2-62BB1FCE2B0F}" presName="textRect" presStyleLbl="revTx" presStyleIdx="2" presStyleCnt="3" custScaleX="221995">
        <dgm:presLayoutVars>
          <dgm:chMax val="1"/>
          <dgm:chPref val="1"/>
        </dgm:presLayoutVars>
      </dgm:prSet>
      <dgm:spPr/>
    </dgm:pt>
  </dgm:ptLst>
  <dgm:cxnLst>
    <dgm:cxn modelId="{3ED7750B-751A-4F1F-B058-61D008F2C7A1}" type="presOf" srcId="{1A3E8E3F-42B8-477F-8339-E98E3B3F2E32}" destId="{458C0924-4D7A-45B5-B736-BF441BA22794}" srcOrd="0" destOrd="0" presId="urn:microsoft.com/office/officeart/2018/5/layout/IconCircleLabelList"/>
    <dgm:cxn modelId="{E91D0057-2060-4E18-BE19-ED44D39319AF}" type="presOf" srcId="{2E8F98B5-3697-48F4-9AC6-DECFC91C2089}" destId="{3BBC88D4-703C-49CE-8D75-968DF79F4079}" srcOrd="0" destOrd="0" presId="urn:microsoft.com/office/officeart/2018/5/layout/IconCircleLabelList"/>
    <dgm:cxn modelId="{4B0BFB84-2388-4E80-8C35-9018CB8958A2}" srcId="{1A3E8E3F-42B8-477F-8339-E98E3B3F2E32}" destId="{781ADDB4-9ED6-4A6A-BBA2-62BB1FCE2B0F}" srcOrd="2" destOrd="0" parTransId="{45773FD0-8A59-4CDF-90B6-12E6DDED090B}" sibTransId="{C5AC3897-4392-4B29-9F47-D55D51D6923F}"/>
    <dgm:cxn modelId="{5DC53991-BC13-478A-8083-09737FA71760}" type="presOf" srcId="{0E407A5B-447A-4315-8E6F-77445FDE3D1B}" destId="{BB89F373-38B5-4676-9AF1-7D24C05B78FF}" srcOrd="0" destOrd="0" presId="urn:microsoft.com/office/officeart/2018/5/layout/IconCircleLabelList"/>
    <dgm:cxn modelId="{12131BB0-5491-49E4-98F7-728DD837B22C}" type="presOf" srcId="{781ADDB4-9ED6-4A6A-BBA2-62BB1FCE2B0F}" destId="{17EEC1E1-CDD9-4CDB-A49F-FABCDB5AC021}" srcOrd="0" destOrd="0" presId="urn:microsoft.com/office/officeart/2018/5/layout/IconCircleLabelList"/>
    <dgm:cxn modelId="{21EB28BB-A245-4343-B421-94C39FC6BF3F}" srcId="{1A3E8E3F-42B8-477F-8339-E98E3B3F2E32}" destId="{2E8F98B5-3697-48F4-9AC6-DECFC91C2089}" srcOrd="1" destOrd="0" parTransId="{28A3EB22-2B81-4398-BC3D-5E0F66BA70FD}" sibTransId="{492E4B59-B6B4-465F-BBA5-D6EC47A8026A}"/>
    <dgm:cxn modelId="{F19BB3EE-D452-492E-9472-115D0E3BB6E9}" srcId="{1A3E8E3F-42B8-477F-8339-E98E3B3F2E32}" destId="{0E407A5B-447A-4315-8E6F-77445FDE3D1B}" srcOrd="0" destOrd="0" parTransId="{F9D94D12-54CE-42B6-BC94-818FEA35A628}" sibTransId="{D43F40C5-9E42-4B65-B940-6D7566B1AB3E}"/>
    <dgm:cxn modelId="{8E219821-B0AC-4B9E-937F-9E4004E8EA2F}" type="presParOf" srcId="{458C0924-4D7A-45B5-B736-BF441BA22794}" destId="{FD4C36B4-288F-4274-8431-302E6FBB9252}" srcOrd="0" destOrd="0" presId="urn:microsoft.com/office/officeart/2018/5/layout/IconCircleLabelList"/>
    <dgm:cxn modelId="{B6F1E1A0-FEE4-44E8-87DF-738EDBE460FB}" type="presParOf" srcId="{FD4C36B4-288F-4274-8431-302E6FBB9252}" destId="{282DD8C3-7D05-49B3-AC38-0E1C1AE928F0}" srcOrd="0" destOrd="0" presId="urn:microsoft.com/office/officeart/2018/5/layout/IconCircleLabelList"/>
    <dgm:cxn modelId="{D0ECF2B4-8F11-41CF-9DE3-8C2D0D01B651}" type="presParOf" srcId="{FD4C36B4-288F-4274-8431-302E6FBB9252}" destId="{51D0A58A-EDA1-4F41-9AFC-8AADCCEFFEC4}" srcOrd="1" destOrd="0" presId="urn:microsoft.com/office/officeart/2018/5/layout/IconCircleLabelList"/>
    <dgm:cxn modelId="{0AC8EEFC-2122-47B3-9675-E285DE217DE3}" type="presParOf" srcId="{FD4C36B4-288F-4274-8431-302E6FBB9252}" destId="{9A5438FC-DDD3-4B3A-880B-5F75B7CCE671}" srcOrd="2" destOrd="0" presId="urn:microsoft.com/office/officeart/2018/5/layout/IconCircleLabelList"/>
    <dgm:cxn modelId="{C7CBC37F-FB72-470E-A217-7E46E1FC4E80}" type="presParOf" srcId="{FD4C36B4-288F-4274-8431-302E6FBB9252}" destId="{BB89F373-38B5-4676-9AF1-7D24C05B78FF}" srcOrd="3" destOrd="0" presId="urn:microsoft.com/office/officeart/2018/5/layout/IconCircleLabelList"/>
    <dgm:cxn modelId="{3A39880E-C736-4AE1-91C6-F2BC45AF5F58}" type="presParOf" srcId="{458C0924-4D7A-45B5-B736-BF441BA22794}" destId="{E0A9A6BD-5D9C-4A4E-9669-0A1941A469BC}" srcOrd="1" destOrd="0" presId="urn:microsoft.com/office/officeart/2018/5/layout/IconCircleLabelList"/>
    <dgm:cxn modelId="{3D8E32D3-B04B-49EF-B733-CB5B48B1A9D4}" type="presParOf" srcId="{458C0924-4D7A-45B5-B736-BF441BA22794}" destId="{92C7D61C-1FF2-4A58-A29A-19784575FC7A}" srcOrd="2" destOrd="0" presId="urn:microsoft.com/office/officeart/2018/5/layout/IconCircleLabelList"/>
    <dgm:cxn modelId="{2146938B-F611-4E80-8F10-98A061686234}" type="presParOf" srcId="{92C7D61C-1FF2-4A58-A29A-19784575FC7A}" destId="{CE521CC8-EAAD-4105-BA19-1CB035865252}" srcOrd="0" destOrd="0" presId="urn:microsoft.com/office/officeart/2018/5/layout/IconCircleLabelList"/>
    <dgm:cxn modelId="{4F9A8FE9-3BC8-42BD-8006-52D43DF95348}" type="presParOf" srcId="{92C7D61C-1FF2-4A58-A29A-19784575FC7A}" destId="{F54720FA-8166-4628-ABDA-4C2D93F11257}" srcOrd="1" destOrd="0" presId="urn:microsoft.com/office/officeart/2018/5/layout/IconCircleLabelList"/>
    <dgm:cxn modelId="{A17323FF-2232-40D9-947A-A04B66C7054F}" type="presParOf" srcId="{92C7D61C-1FF2-4A58-A29A-19784575FC7A}" destId="{88E23B76-5D22-409C-8DB1-DE3C938803FD}" srcOrd="2" destOrd="0" presId="urn:microsoft.com/office/officeart/2018/5/layout/IconCircleLabelList"/>
    <dgm:cxn modelId="{0B5DFB21-790C-4054-9D8C-2BC7A09902E3}" type="presParOf" srcId="{92C7D61C-1FF2-4A58-A29A-19784575FC7A}" destId="{3BBC88D4-703C-49CE-8D75-968DF79F4079}" srcOrd="3" destOrd="0" presId="urn:microsoft.com/office/officeart/2018/5/layout/IconCircleLabelList"/>
    <dgm:cxn modelId="{28BB5FF8-1B67-4E07-A1DA-EA4314CFA5CA}" type="presParOf" srcId="{458C0924-4D7A-45B5-B736-BF441BA22794}" destId="{703451E9-859F-4EE5-B907-F1D2C4F25A15}" srcOrd="3" destOrd="0" presId="urn:microsoft.com/office/officeart/2018/5/layout/IconCircleLabelList"/>
    <dgm:cxn modelId="{301C6C42-56BB-4853-B256-14EA37AA5EC5}" type="presParOf" srcId="{458C0924-4D7A-45B5-B736-BF441BA22794}" destId="{1BF2A50B-8221-4FFC-906C-CBEAFE007799}" srcOrd="4" destOrd="0" presId="urn:microsoft.com/office/officeart/2018/5/layout/IconCircleLabelList"/>
    <dgm:cxn modelId="{46D23C79-74F2-4F36-B298-A00DC734266F}" type="presParOf" srcId="{1BF2A50B-8221-4FFC-906C-CBEAFE007799}" destId="{B62F2071-E01C-4B03-8851-21AFE898DD6C}" srcOrd="0" destOrd="0" presId="urn:microsoft.com/office/officeart/2018/5/layout/IconCircleLabelList"/>
    <dgm:cxn modelId="{6B7A93BF-5D42-4540-B26B-4B57B330168A}" type="presParOf" srcId="{1BF2A50B-8221-4FFC-906C-CBEAFE007799}" destId="{34D6A520-992A-43B4-92DD-CF85AE82FB6B}" srcOrd="1" destOrd="0" presId="urn:microsoft.com/office/officeart/2018/5/layout/IconCircleLabelList"/>
    <dgm:cxn modelId="{7F32999D-51A1-4A57-8587-9879C0FBE56C}" type="presParOf" srcId="{1BF2A50B-8221-4FFC-906C-CBEAFE007799}" destId="{C6805083-89D9-4CE3-8A19-073713C4C9A9}" srcOrd="2" destOrd="0" presId="urn:microsoft.com/office/officeart/2018/5/layout/IconCircleLabelList"/>
    <dgm:cxn modelId="{B0B71C64-226A-4633-94BB-50B760282095}" type="presParOf" srcId="{1BF2A50B-8221-4FFC-906C-CBEAFE007799}" destId="{17EEC1E1-CDD9-4CDB-A49F-FABCDB5AC02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DD8C3-7D05-49B3-AC38-0E1C1AE928F0}">
      <dsp:nvSpPr>
        <dsp:cNvPr id="0" name=""/>
        <dsp:cNvSpPr/>
      </dsp:nvSpPr>
      <dsp:spPr>
        <a:xfrm>
          <a:off x="563982" y="188731"/>
          <a:ext cx="1372500" cy="13725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0A58A-EDA1-4F41-9AFC-8AADCCEFFEC4}">
      <dsp:nvSpPr>
        <dsp:cNvPr id="0" name=""/>
        <dsp:cNvSpPr/>
      </dsp:nvSpPr>
      <dsp:spPr>
        <a:xfrm>
          <a:off x="856482" y="481231"/>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9F373-38B5-4676-9AF1-7D24C05B78FF}">
      <dsp:nvSpPr>
        <dsp:cNvPr id="0" name=""/>
        <dsp:cNvSpPr/>
      </dsp:nvSpPr>
      <dsp:spPr>
        <a:xfrm>
          <a:off x="125232" y="1988731"/>
          <a:ext cx="2250000" cy="1245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solidFill>
                <a:schemeClr val="bg1"/>
              </a:solidFill>
            </a:rPr>
            <a:t>This fundraiser links your Fred Meyer rewards card with the OHSET non-profit rewards.</a:t>
          </a:r>
        </a:p>
      </dsp:txBody>
      <dsp:txXfrm>
        <a:off x="125232" y="1988731"/>
        <a:ext cx="2250000" cy="1245219"/>
      </dsp:txXfrm>
    </dsp:sp>
    <dsp:sp modelId="{CE521CC8-EAAD-4105-BA19-1CB035865252}">
      <dsp:nvSpPr>
        <dsp:cNvPr id="0" name=""/>
        <dsp:cNvSpPr/>
      </dsp:nvSpPr>
      <dsp:spPr>
        <a:xfrm>
          <a:off x="3207732" y="188731"/>
          <a:ext cx="1372500" cy="13725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720FA-8166-4628-ABDA-4C2D93F11257}">
      <dsp:nvSpPr>
        <dsp:cNvPr id="0" name=""/>
        <dsp:cNvSpPr/>
      </dsp:nvSpPr>
      <dsp:spPr>
        <a:xfrm>
          <a:off x="3500232" y="481231"/>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C88D4-703C-49CE-8D75-968DF79F4079}">
      <dsp:nvSpPr>
        <dsp:cNvPr id="0" name=""/>
        <dsp:cNvSpPr/>
      </dsp:nvSpPr>
      <dsp:spPr>
        <a:xfrm>
          <a:off x="2768982" y="1988731"/>
          <a:ext cx="2250000" cy="1245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solidFill>
                <a:schemeClr val="bg1"/>
              </a:solidFill>
            </a:rPr>
            <a:t>It doesn’t affect your fuel points or any other rewards you might be earning.</a:t>
          </a:r>
        </a:p>
      </dsp:txBody>
      <dsp:txXfrm>
        <a:off x="2768982" y="1988731"/>
        <a:ext cx="2250000" cy="1245219"/>
      </dsp:txXfrm>
    </dsp:sp>
    <dsp:sp modelId="{B62F2071-E01C-4B03-8851-21AFE898DD6C}">
      <dsp:nvSpPr>
        <dsp:cNvPr id="0" name=""/>
        <dsp:cNvSpPr/>
      </dsp:nvSpPr>
      <dsp:spPr>
        <a:xfrm>
          <a:off x="7223926" y="188731"/>
          <a:ext cx="1372500" cy="13725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D6A520-992A-43B4-92DD-CF85AE82FB6B}">
      <dsp:nvSpPr>
        <dsp:cNvPr id="0" name=""/>
        <dsp:cNvSpPr/>
      </dsp:nvSpPr>
      <dsp:spPr>
        <a:xfrm>
          <a:off x="7516426" y="481231"/>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EEC1E1-CDD9-4CDB-A49F-FABCDB5AC021}">
      <dsp:nvSpPr>
        <dsp:cNvPr id="0" name=""/>
        <dsp:cNvSpPr/>
      </dsp:nvSpPr>
      <dsp:spPr>
        <a:xfrm>
          <a:off x="5412732" y="1988731"/>
          <a:ext cx="4994887" cy="1245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solidFill>
                <a:schemeClr val="bg1"/>
              </a:solidFill>
            </a:rPr>
            <a:t>Parents, relatives, neighbors, friends or anyone that has a Fred Meyer rewards card can participate in this fundraiser</a:t>
          </a:r>
          <a:r>
            <a:rPr lang="en-US" sz="1300" kern="1200" dirty="0"/>
            <a:t>.</a:t>
          </a:r>
        </a:p>
      </dsp:txBody>
      <dsp:txXfrm>
        <a:off x="5412732" y="1988731"/>
        <a:ext cx="4994887" cy="124521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89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43049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81183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3051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049993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77834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1777469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9032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3115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2226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1529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70F276-1833-4A75-9C1D-A56E2295A68D}"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0378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70F276-1833-4A75-9C1D-A56E2295A68D}" type="datetimeFigureOut">
              <a:rPr lang="en-US" smtClean="0"/>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2809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70F276-1833-4A75-9C1D-A56E2295A68D}"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45686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0F276-1833-4A75-9C1D-A56E2295A68D}" type="datetimeFigureOut">
              <a:rPr lang="en-US" smtClean="0"/>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7826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3778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2084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7007">
              <a:srgbClr val="0A5C92"/>
            </a:gs>
            <a:gs pos="94015">
              <a:srgbClr val="0D6095"/>
            </a:gs>
            <a:gs pos="88030">
              <a:srgbClr val="13689B"/>
            </a:gs>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A70F276-1833-4A75-9C1D-A56E2295A68D}" type="datetimeFigureOut">
              <a:rPr lang="en-US" smtClean="0"/>
              <a:pPr/>
              <a:t>11/11/2023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solidFill>
                <a:srgbClr val="FFFFFF"/>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997420763"/>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reeimageslive.co.uk/free_stock_image/streamer-pile-jpg"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freepngimg.com/png/70893-saving-money-dollar-of-coin-stack"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view-image.php?image=3820&amp;picture=winning-money"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hyperlink" Target="https://fredmeyer.com/signin?redirectURL=/account/communityrewards/"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286854B-B21B-48EE-829A-428BD17B8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55B9E-5ECD-096B-4530-0B1073ACD14C}"/>
              </a:ext>
            </a:extLst>
          </p:cNvPr>
          <p:cNvSpPr>
            <a:spLocks noGrp="1"/>
          </p:cNvSpPr>
          <p:nvPr>
            <p:ph type="ctrTitle"/>
          </p:nvPr>
        </p:nvSpPr>
        <p:spPr>
          <a:xfrm>
            <a:off x="7532710" y="628617"/>
            <a:ext cx="3971902" cy="3028983"/>
          </a:xfrm>
        </p:spPr>
        <p:txBody>
          <a:bodyPr>
            <a:normAutofit/>
          </a:bodyPr>
          <a:lstStyle/>
          <a:p>
            <a:pPr>
              <a:lnSpc>
                <a:spcPct val="90000"/>
              </a:lnSpc>
            </a:pPr>
            <a:r>
              <a:rPr lang="en-US" sz="4100"/>
              <a:t>FUNDRAISING:</a:t>
            </a:r>
            <a:br>
              <a:rPr lang="en-US" sz="4100"/>
            </a:br>
            <a:br>
              <a:rPr lang="en-US" sz="4100"/>
            </a:br>
            <a:r>
              <a:rPr lang="en-US" sz="4100"/>
              <a:t>STATE</a:t>
            </a:r>
            <a:br>
              <a:rPr lang="en-US" sz="4100"/>
            </a:br>
            <a:r>
              <a:rPr lang="en-US" sz="4100"/>
              <a:t>DISTRICT</a:t>
            </a:r>
            <a:br>
              <a:rPr lang="en-US" sz="4100"/>
            </a:br>
            <a:r>
              <a:rPr lang="en-US" sz="4100"/>
              <a:t>TEAM	</a:t>
            </a:r>
          </a:p>
        </p:txBody>
      </p:sp>
      <p:sp>
        <p:nvSpPr>
          <p:cNvPr id="27" name="Snip Diagonal Corner Rectangle 6">
            <a:extLst>
              <a:ext uri="{FF2B5EF4-FFF2-40B4-BE49-F238E27FC236}">
                <a16:creationId xmlns:a16="http://schemas.microsoft.com/office/drawing/2014/main" id="{62D24C17-45DC-4B8B-B48E-F2A226EED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25">
            <a:extLst>
              <a:ext uri="{FF2B5EF4-FFF2-40B4-BE49-F238E27FC236}">
                <a16:creationId xmlns:a16="http://schemas.microsoft.com/office/drawing/2014/main" id="{C0B35EEF-F0B5-457B-BE6F-B61267EBB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73" y="794540"/>
            <a:ext cx="3311118" cy="1693722"/>
          </a:xfrm>
          <a:custGeom>
            <a:avLst/>
            <a:gdLst>
              <a:gd name="connsiteX0" fmla="*/ 534609 w 3311118"/>
              <a:gd name="connsiteY0" fmla="*/ 0 h 1693722"/>
              <a:gd name="connsiteX1" fmla="*/ 3311118 w 3311118"/>
              <a:gd name="connsiteY1" fmla="*/ 0 h 1693722"/>
              <a:gd name="connsiteX2" fmla="*/ 3311118 w 3311118"/>
              <a:gd name="connsiteY2" fmla="*/ 1693722 h 1693722"/>
              <a:gd name="connsiteX3" fmla="*/ 0 w 3311118"/>
              <a:gd name="connsiteY3" fmla="*/ 1693722 h 1693722"/>
              <a:gd name="connsiteX4" fmla="*/ 0 w 3311118"/>
              <a:gd name="connsiteY4" fmla="*/ 534609 h 169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118" h="1693722">
                <a:moveTo>
                  <a:pt x="534609" y="0"/>
                </a:moveTo>
                <a:lnTo>
                  <a:pt x="3311118" y="0"/>
                </a:lnTo>
                <a:lnTo>
                  <a:pt x="3311118" y="1693722"/>
                </a:lnTo>
                <a:lnTo>
                  <a:pt x="0" y="1693722"/>
                </a:lnTo>
                <a:lnTo>
                  <a:pt x="0" y="53460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ue and grey logo&#10;&#10;Description automatically generated">
            <a:extLst>
              <a:ext uri="{FF2B5EF4-FFF2-40B4-BE49-F238E27FC236}">
                <a16:creationId xmlns:a16="http://schemas.microsoft.com/office/drawing/2014/main" id="{857A6022-1C91-6921-0912-DADAF5B93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99073" y="3782359"/>
            <a:ext cx="3314980" cy="795595"/>
          </a:xfrm>
          <a:prstGeom prst="rect">
            <a:avLst/>
          </a:prstGeom>
          <a:noFill/>
        </p:spPr>
      </p:pic>
      <p:pic>
        <p:nvPicPr>
          <p:cNvPr id="4" name="Picture 3" descr="Oude gerimpelde handen met enkele munten">
            <a:extLst>
              <a:ext uri="{FF2B5EF4-FFF2-40B4-BE49-F238E27FC236}">
                <a16:creationId xmlns:a16="http://schemas.microsoft.com/office/drawing/2014/main" id="{1737D6F4-0435-4ED3-F9E3-F5C2766B71FB}"/>
              </a:ext>
            </a:extLst>
          </p:cNvPr>
          <p:cNvPicPr>
            <a:picLocks noChangeAspect="1"/>
          </p:cNvPicPr>
          <p:nvPr/>
        </p:nvPicPr>
        <p:blipFill rotWithShape="1">
          <a:blip r:embed="rId3"/>
          <a:srcRect r="-1" b="15708"/>
          <a:stretch/>
        </p:blipFill>
        <p:spPr>
          <a:xfrm>
            <a:off x="4253579" y="1628097"/>
            <a:ext cx="2790846" cy="1570251"/>
          </a:xfrm>
          <a:prstGeom prst="rect">
            <a:avLst/>
          </a:prstGeom>
        </p:spPr>
      </p:pic>
      <p:sp useBgFill="1">
        <p:nvSpPr>
          <p:cNvPr id="31" name="Freeform 28">
            <a:extLst>
              <a:ext uri="{FF2B5EF4-FFF2-40B4-BE49-F238E27FC236}">
                <a16:creationId xmlns:a16="http://schemas.microsoft.com/office/drawing/2014/main" id="{8D6C28F2-A53D-4790-950F-13F5F6D28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579" y="4164226"/>
            <a:ext cx="2790845" cy="1577939"/>
          </a:xfrm>
          <a:custGeom>
            <a:avLst/>
            <a:gdLst>
              <a:gd name="connsiteX0" fmla="*/ 0 w 2790845"/>
              <a:gd name="connsiteY0" fmla="*/ 0 h 1577939"/>
              <a:gd name="connsiteX1" fmla="*/ 2790845 w 2790845"/>
              <a:gd name="connsiteY1" fmla="*/ 0 h 1577939"/>
              <a:gd name="connsiteX2" fmla="*/ 2790845 w 2790845"/>
              <a:gd name="connsiteY2" fmla="*/ 1043331 h 1577939"/>
              <a:gd name="connsiteX3" fmla="*/ 2256237 w 2790845"/>
              <a:gd name="connsiteY3" fmla="*/ 1577939 h 1577939"/>
              <a:gd name="connsiteX4" fmla="*/ 0 w 2790845"/>
              <a:gd name="connsiteY4" fmla="*/ 1577939 h 157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845" h="1577939">
                <a:moveTo>
                  <a:pt x="0" y="0"/>
                </a:moveTo>
                <a:lnTo>
                  <a:pt x="2790845" y="0"/>
                </a:lnTo>
                <a:lnTo>
                  <a:pt x="2790845" y="1043331"/>
                </a:lnTo>
                <a:lnTo>
                  <a:pt x="2256237" y="1577939"/>
                </a:lnTo>
                <a:lnTo>
                  <a:pt x="0" y="157793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BD715EE1-7593-40E5-8F38-30FF7B5E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Straight Connector 33">
              <a:extLst>
                <a:ext uri="{FF2B5EF4-FFF2-40B4-BE49-F238E27FC236}">
                  <a16:creationId xmlns:a16="http://schemas.microsoft.com/office/drawing/2014/main" id="{361944BC-FE08-4F38-ACF6-08AE0D921C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2E8037F-AA3D-481E-A606-FE219569EB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079CA50-3DA4-4E34-9257-305BAE347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9938B86-920F-440F-97A2-4C082D99A5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3B1810B-9E42-4AEC-92EC-378964CC77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58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F05B8D-9F73-7E2D-9AFA-05B6CD47D40E}"/>
              </a:ext>
            </a:extLst>
          </p:cNvPr>
          <p:cNvSpPr txBox="1"/>
          <p:nvPr/>
        </p:nvSpPr>
        <p:spPr>
          <a:xfrm>
            <a:off x="3001992" y="957532"/>
            <a:ext cx="7099540" cy="3970318"/>
          </a:xfrm>
          <a:prstGeom prst="rect">
            <a:avLst/>
          </a:prstGeom>
          <a:noFill/>
        </p:spPr>
        <p:txBody>
          <a:bodyPr wrap="square" rtlCol="0">
            <a:spAutoFit/>
          </a:bodyPr>
          <a:lstStyle/>
          <a:p>
            <a:pPr algn="ctr"/>
            <a:r>
              <a:rPr lang="en-US" sz="2800" dirty="0">
                <a:solidFill>
                  <a:schemeClr val="bg1"/>
                </a:solidFill>
              </a:rPr>
              <a:t>Fundraisers can’t be mandatory nor can you</a:t>
            </a:r>
          </a:p>
          <a:p>
            <a:pPr algn="ctr"/>
            <a:r>
              <a:rPr lang="en-US" sz="2800" dirty="0">
                <a:solidFill>
                  <a:schemeClr val="bg1"/>
                </a:solidFill>
              </a:rPr>
              <a:t>require athletes/families to match</a:t>
            </a:r>
          </a:p>
          <a:p>
            <a:pPr algn="ctr"/>
            <a:r>
              <a:rPr lang="en-US" sz="2800" dirty="0">
                <a:solidFill>
                  <a:schemeClr val="bg1"/>
                </a:solidFill>
              </a:rPr>
              <a:t>fundraising amounts for not participating.</a:t>
            </a:r>
          </a:p>
          <a:p>
            <a:pPr algn="ctr"/>
            <a:endParaRPr lang="en-US" sz="2800" dirty="0">
              <a:solidFill>
                <a:schemeClr val="bg1"/>
              </a:solidFill>
            </a:endParaRPr>
          </a:p>
          <a:p>
            <a:pPr algn="ctr"/>
            <a:r>
              <a:rPr lang="en-US" sz="2800" dirty="0">
                <a:solidFill>
                  <a:schemeClr val="bg1"/>
                </a:solidFill>
              </a:rPr>
              <a:t>You can use fundraising as a part of lettering</a:t>
            </a:r>
          </a:p>
          <a:p>
            <a:pPr algn="ctr"/>
            <a:r>
              <a:rPr lang="en-US" sz="2800" dirty="0">
                <a:solidFill>
                  <a:schemeClr val="bg1"/>
                </a:solidFill>
              </a:rPr>
              <a:t>or year end awards</a:t>
            </a:r>
          </a:p>
        </p:txBody>
      </p:sp>
      <p:pic>
        <p:nvPicPr>
          <p:cNvPr id="3" name="Picture 2" descr="A pile of colorful strips&#10;&#10;Description automatically generated">
            <a:extLst>
              <a:ext uri="{FF2B5EF4-FFF2-40B4-BE49-F238E27FC236}">
                <a16:creationId xmlns:a16="http://schemas.microsoft.com/office/drawing/2014/main" id="{EB735E7C-6343-7380-BE37-39AAE89C52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6256" y="0"/>
            <a:ext cx="3205018" cy="6858000"/>
          </a:xfrm>
          <a:prstGeom prst="rect">
            <a:avLst/>
          </a:prstGeom>
        </p:spPr>
      </p:pic>
    </p:spTree>
    <p:extLst>
      <p:ext uri="{BB962C8B-B14F-4D97-AF65-F5344CB8AC3E}">
        <p14:creationId xmlns:p14="http://schemas.microsoft.com/office/powerpoint/2010/main" val="98358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ck of money with rubber bands&#10;&#10;Description automatically generated">
            <a:extLst>
              <a:ext uri="{FF2B5EF4-FFF2-40B4-BE49-F238E27FC236}">
                <a16:creationId xmlns:a16="http://schemas.microsoft.com/office/drawing/2014/main" id="{22BB52F8-BEDD-56FC-7F7C-3B317AA213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6473" y="349635"/>
            <a:ext cx="3066472" cy="6158730"/>
          </a:xfrm>
          <a:prstGeom prst="rect">
            <a:avLst/>
          </a:prstGeom>
        </p:spPr>
      </p:pic>
      <p:sp>
        <p:nvSpPr>
          <p:cNvPr id="5" name="TextBox 4">
            <a:extLst>
              <a:ext uri="{FF2B5EF4-FFF2-40B4-BE49-F238E27FC236}">
                <a16:creationId xmlns:a16="http://schemas.microsoft.com/office/drawing/2014/main" id="{A602E3FC-97C8-5126-7272-52B8799F6601}"/>
              </a:ext>
            </a:extLst>
          </p:cNvPr>
          <p:cNvSpPr txBox="1"/>
          <p:nvPr/>
        </p:nvSpPr>
        <p:spPr>
          <a:xfrm>
            <a:off x="3660039" y="1295880"/>
            <a:ext cx="5551055" cy="3108543"/>
          </a:xfrm>
          <a:prstGeom prst="rect">
            <a:avLst/>
          </a:prstGeom>
          <a:noFill/>
        </p:spPr>
        <p:txBody>
          <a:bodyPr wrap="square" rtlCol="0">
            <a:spAutoFit/>
          </a:bodyPr>
          <a:lstStyle/>
          <a:p>
            <a:pPr algn="ctr"/>
            <a:r>
              <a:rPr lang="en-US" sz="2800" dirty="0">
                <a:solidFill>
                  <a:schemeClr val="bg1"/>
                </a:solidFill>
              </a:rPr>
              <a:t>Regardless of participation fundraising proceeds must benefit the entire team equally not just who participated in the event. </a:t>
            </a:r>
          </a:p>
          <a:p>
            <a:pPr algn="ctr"/>
            <a:r>
              <a:rPr lang="en-US" sz="2800" dirty="0">
                <a:solidFill>
                  <a:schemeClr val="bg1"/>
                </a:solidFill>
              </a:rPr>
              <a:t>Athletes can not be penalized for not participating.</a:t>
            </a:r>
          </a:p>
        </p:txBody>
      </p:sp>
    </p:spTree>
    <p:extLst>
      <p:ext uri="{BB962C8B-B14F-4D97-AF65-F5344CB8AC3E}">
        <p14:creationId xmlns:p14="http://schemas.microsoft.com/office/powerpoint/2010/main" val="165493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money in her hand&#10;&#10;Description automatically generated">
            <a:extLst>
              <a:ext uri="{FF2B5EF4-FFF2-40B4-BE49-F238E27FC236}">
                <a16:creationId xmlns:a16="http://schemas.microsoft.com/office/drawing/2014/main" id="{66A2FF47-AC7B-761B-CC1D-56B03CFA60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94982" y="0"/>
            <a:ext cx="2876234" cy="3195782"/>
          </a:xfrm>
          <a:prstGeom prst="rect">
            <a:avLst/>
          </a:prstGeom>
        </p:spPr>
      </p:pic>
      <p:sp>
        <p:nvSpPr>
          <p:cNvPr id="4" name="TextBox 3">
            <a:extLst>
              <a:ext uri="{FF2B5EF4-FFF2-40B4-BE49-F238E27FC236}">
                <a16:creationId xmlns:a16="http://schemas.microsoft.com/office/drawing/2014/main" id="{54651093-F0A8-6E24-D239-3D8A5A10BDF8}"/>
              </a:ext>
            </a:extLst>
          </p:cNvPr>
          <p:cNvSpPr txBox="1"/>
          <p:nvPr/>
        </p:nvSpPr>
        <p:spPr>
          <a:xfrm>
            <a:off x="2542789" y="518126"/>
            <a:ext cx="6640946" cy="2677656"/>
          </a:xfrm>
          <a:prstGeom prst="rect">
            <a:avLst/>
          </a:prstGeom>
          <a:noFill/>
        </p:spPr>
        <p:txBody>
          <a:bodyPr wrap="square" rtlCol="0">
            <a:spAutoFit/>
          </a:bodyPr>
          <a:lstStyle/>
          <a:p>
            <a:pPr algn="ctr"/>
            <a:r>
              <a:rPr lang="en-US" sz="2800" dirty="0">
                <a:solidFill>
                  <a:schemeClr val="bg1"/>
                </a:solidFill>
              </a:rPr>
              <a:t>Much like fundraisers sponsorships/donations need to  benefit the entire team not an individual. Sponsors need to check with their tax accountant as far as tax deductions.</a:t>
            </a:r>
          </a:p>
        </p:txBody>
      </p:sp>
      <p:sp>
        <p:nvSpPr>
          <p:cNvPr id="5" name="TextBox 4">
            <a:extLst>
              <a:ext uri="{FF2B5EF4-FFF2-40B4-BE49-F238E27FC236}">
                <a16:creationId xmlns:a16="http://schemas.microsoft.com/office/drawing/2014/main" id="{5EC8DC91-4725-BEED-FC9B-FEC62F501E46}"/>
              </a:ext>
            </a:extLst>
          </p:cNvPr>
          <p:cNvSpPr txBox="1"/>
          <p:nvPr/>
        </p:nvSpPr>
        <p:spPr>
          <a:xfrm>
            <a:off x="1268083" y="3549769"/>
            <a:ext cx="6840747" cy="2677656"/>
          </a:xfrm>
          <a:prstGeom prst="rect">
            <a:avLst/>
          </a:prstGeom>
          <a:noFill/>
        </p:spPr>
        <p:txBody>
          <a:bodyPr wrap="square" rtlCol="0">
            <a:spAutoFit/>
          </a:bodyPr>
          <a:lstStyle/>
          <a:p>
            <a:pPr algn="ctr"/>
            <a:r>
              <a:rPr lang="en-US" sz="2800" dirty="0">
                <a:solidFill>
                  <a:schemeClr val="bg1"/>
                </a:solidFill>
              </a:rPr>
              <a:t>If a sponsorship is for an individual athlete, it needs to be made to the athlete and given directly to them and not to the team account. This type of sponsorship is not tax deductible.</a:t>
            </a:r>
          </a:p>
        </p:txBody>
      </p:sp>
    </p:spTree>
    <p:extLst>
      <p:ext uri="{BB962C8B-B14F-4D97-AF65-F5344CB8AC3E}">
        <p14:creationId xmlns:p14="http://schemas.microsoft.com/office/powerpoint/2010/main" val="232086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E077-AB23-9DEC-0CB9-E5235E79DBAB}"/>
              </a:ext>
            </a:extLst>
          </p:cNvPr>
          <p:cNvSpPr>
            <a:spLocks noGrp="1"/>
          </p:cNvSpPr>
          <p:nvPr>
            <p:ph type="title"/>
          </p:nvPr>
        </p:nvSpPr>
        <p:spPr>
          <a:xfrm>
            <a:off x="2522558" y="300776"/>
            <a:ext cx="6019800" cy="1143000"/>
          </a:xfrm>
        </p:spPr>
        <p:txBody>
          <a:bodyPr vert="horz" lIns="91440" tIns="45720" rIns="91440" bIns="45720" rtlCol="0" anchor="ctr">
            <a:noAutofit/>
          </a:bodyPr>
          <a:lstStyle/>
          <a:p>
            <a:pPr algn="ctr"/>
            <a:r>
              <a:rPr lang="en-US" sz="3600" b="1" dirty="0">
                <a:solidFill>
                  <a:schemeClr val="bg1"/>
                </a:solidFill>
              </a:rPr>
              <a:t>STATE fundraising</a:t>
            </a:r>
          </a:p>
        </p:txBody>
      </p:sp>
      <p:sp>
        <p:nvSpPr>
          <p:cNvPr id="7" name="TextBox 6">
            <a:extLst>
              <a:ext uri="{FF2B5EF4-FFF2-40B4-BE49-F238E27FC236}">
                <a16:creationId xmlns:a16="http://schemas.microsoft.com/office/drawing/2014/main" id="{3F1361DC-3D52-F207-2E4F-6B9668053B88}"/>
              </a:ext>
            </a:extLst>
          </p:cNvPr>
          <p:cNvSpPr txBox="1"/>
          <p:nvPr/>
        </p:nvSpPr>
        <p:spPr>
          <a:xfrm>
            <a:off x="2532825" y="1339272"/>
            <a:ext cx="6325877" cy="4832092"/>
          </a:xfrm>
          <a:prstGeom prst="rect">
            <a:avLst/>
          </a:prstGeom>
          <a:noFill/>
        </p:spPr>
        <p:txBody>
          <a:bodyPr wrap="square" rtlCol="0">
            <a:spAutoFit/>
          </a:bodyPr>
          <a:lstStyle/>
          <a:p>
            <a:pPr algn="ctr"/>
            <a:r>
              <a:rPr lang="en-US" sz="2800" dirty="0">
                <a:solidFill>
                  <a:schemeClr val="bg1"/>
                </a:solidFill>
              </a:rPr>
              <a:t>There are two fundraisers that are</a:t>
            </a:r>
          </a:p>
          <a:p>
            <a:pPr algn="ctr"/>
            <a:r>
              <a:rPr lang="en-US" sz="2800" dirty="0">
                <a:solidFill>
                  <a:schemeClr val="bg1"/>
                </a:solidFill>
              </a:rPr>
              <a:t>held at the State level.</a:t>
            </a:r>
          </a:p>
          <a:p>
            <a:pPr algn="ctr"/>
            <a:r>
              <a:rPr lang="en-US" sz="2800" dirty="0">
                <a:solidFill>
                  <a:schemeClr val="bg1"/>
                </a:solidFill>
              </a:rPr>
              <a:t>These fundraisers help keep the State fee low and affordable.</a:t>
            </a:r>
          </a:p>
          <a:p>
            <a:pPr algn="ctr"/>
            <a:r>
              <a:rPr lang="en-US" sz="2800" dirty="0">
                <a:solidFill>
                  <a:schemeClr val="bg1"/>
                </a:solidFill>
              </a:rPr>
              <a:t>Although fundraisers are not mandatory to participate, we</a:t>
            </a:r>
          </a:p>
          <a:p>
            <a:pPr algn="ctr"/>
            <a:r>
              <a:rPr lang="en-US" sz="2800" dirty="0">
                <a:solidFill>
                  <a:schemeClr val="bg1"/>
                </a:solidFill>
              </a:rPr>
              <a:t>would greatly appreciate all athletes to participate.</a:t>
            </a:r>
          </a:p>
          <a:p>
            <a:pPr algn="ct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Fred Meyer Community Rewards</a:t>
            </a:r>
          </a:p>
          <a:p>
            <a:pPr marL="457200" indent="-457200">
              <a:buFont typeface="Arial" panose="020B0604020202020204" pitchFamily="34" charset="0"/>
              <a:buChar char="•"/>
            </a:pPr>
            <a:r>
              <a:rPr lang="en-US" sz="2800" dirty="0">
                <a:solidFill>
                  <a:schemeClr val="bg1"/>
                </a:solidFill>
              </a:rPr>
              <a:t>$5,000 Vacation Raffle</a:t>
            </a:r>
          </a:p>
        </p:txBody>
      </p:sp>
    </p:spTree>
    <p:extLst>
      <p:ext uri="{BB962C8B-B14F-4D97-AF65-F5344CB8AC3E}">
        <p14:creationId xmlns:p14="http://schemas.microsoft.com/office/powerpoint/2010/main" val="245648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5AD0-1FCD-6E23-D640-CE09382619BD}"/>
              </a:ext>
            </a:extLst>
          </p:cNvPr>
          <p:cNvSpPr>
            <a:spLocks noGrp="1"/>
          </p:cNvSpPr>
          <p:nvPr>
            <p:ph type="title"/>
          </p:nvPr>
        </p:nvSpPr>
        <p:spPr>
          <a:xfrm>
            <a:off x="2487612" y="357909"/>
            <a:ext cx="7358352" cy="925946"/>
          </a:xfrm>
        </p:spPr>
        <p:txBody>
          <a:bodyPr>
            <a:normAutofit fontScale="90000"/>
          </a:bodyPr>
          <a:lstStyle/>
          <a:p>
            <a:pPr algn="ctr"/>
            <a:r>
              <a:rPr lang="en-US" sz="3600" b="1">
                <a:solidFill>
                  <a:schemeClr val="bg1"/>
                </a:solidFill>
              </a:rPr>
              <a:t>Fred meyer community rewards</a:t>
            </a:r>
            <a:endParaRPr lang="en-US" sz="3600" b="1" dirty="0">
              <a:solidFill>
                <a:schemeClr val="bg1"/>
              </a:solidFill>
            </a:endParaRPr>
          </a:p>
        </p:txBody>
      </p:sp>
      <p:graphicFrame>
        <p:nvGraphicFramePr>
          <p:cNvPr id="26" name="Text Placeholder 3">
            <a:extLst>
              <a:ext uri="{FF2B5EF4-FFF2-40B4-BE49-F238E27FC236}">
                <a16:creationId xmlns:a16="http://schemas.microsoft.com/office/drawing/2014/main" id="{6EE28397-3E12-986F-584D-B5EC92546B33}"/>
              </a:ext>
            </a:extLst>
          </p:cNvPr>
          <p:cNvGraphicFramePr/>
          <p:nvPr>
            <p:extLst>
              <p:ext uri="{D42A27DB-BD31-4B8C-83A1-F6EECF244321}">
                <p14:modId xmlns:p14="http://schemas.microsoft.com/office/powerpoint/2010/main" val="2205309074"/>
              </p:ext>
            </p:extLst>
          </p:nvPr>
        </p:nvGraphicFramePr>
        <p:xfrm>
          <a:off x="526211" y="1597892"/>
          <a:ext cx="10532853" cy="342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42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28192E-2355-3AA3-F616-9010B1A00C72}"/>
              </a:ext>
            </a:extLst>
          </p:cNvPr>
          <p:cNvSpPr>
            <a:spLocks noGrp="1"/>
          </p:cNvSpPr>
          <p:nvPr>
            <p:ph type="body" sz="half" idx="2"/>
          </p:nvPr>
        </p:nvSpPr>
        <p:spPr>
          <a:xfrm>
            <a:off x="284672" y="1198433"/>
            <a:ext cx="11309230" cy="1527515"/>
          </a:xfrm>
        </p:spPr>
        <p:txBody>
          <a:bodyPr>
            <a:normAutofit lnSpcReduction="10000"/>
          </a:bodyPr>
          <a:lstStyle/>
          <a:p>
            <a:pPr algn="ctr"/>
            <a:r>
              <a:rPr lang="en-US" sz="2800" dirty="0">
                <a:solidFill>
                  <a:schemeClr val="bg1"/>
                </a:solidFill>
              </a:rPr>
              <a:t>To link your rewards card to OHSET</a:t>
            </a:r>
          </a:p>
          <a:p>
            <a:pPr algn="ctr"/>
            <a:r>
              <a:rPr lang="en-US" sz="2400" dirty="0">
                <a:solidFill>
                  <a:schemeClr val="bg1"/>
                </a:solidFill>
                <a:hlinkClick r:id="rId2"/>
              </a:rPr>
              <a:t>https://fredmeyer.com/signin?redirectURL=/account/communityrewards/</a:t>
            </a:r>
            <a:endParaRPr lang="en-US" sz="2400" dirty="0">
              <a:solidFill>
                <a:schemeClr val="bg1"/>
              </a:solidFill>
            </a:endParaRPr>
          </a:p>
          <a:p>
            <a:pPr algn="ctr"/>
            <a:r>
              <a:rPr lang="en-US" sz="2400" dirty="0">
                <a:solidFill>
                  <a:schemeClr val="bg1"/>
                </a:solidFill>
              </a:rPr>
              <a:t>Choose: Oregon High School Equestrian Teams, Inc as your non-profit</a:t>
            </a:r>
          </a:p>
        </p:txBody>
      </p:sp>
      <p:sp>
        <p:nvSpPr>
          <p:cNvPr id="5" name="TextBox 4">
            <a:extLst>
              <a:ext uri="{FF2B5EF4-FFF2-40B4-BE49-F238E27FC236}">
                <a16:creationId xmlns:a16="http://schemas.microsoft.com/office/drawing/2014/main" id="{6862B4F7-8680-738A-4038-EA8882885D82}"/>
              </a:ext>
            </a:extLst>
          </p:cNvPr>
          <p:cNvSpPr txBox="1"/>
          <p:nvPr/>
        </p:nvSpPr>
        <p:spPr>
          <a:xfrm>
            <a:off x="1837427" y="3045125"/>
            <a:ext cx="7565366" cy="1384995"/>
          </a:xfrm>
          <a:prstGeom prst="rect">
            <a:avLst/>
          </a:prstGeom>
          <a:noFill/>
        </p:spPr>
        <p:txBody>
          <a:bodyPr wrap="square" rtlCol="0">
            <a:spAutoFit/>
          </a:bodyPr>
          <a:lstStyle/>
          <a:p>
            <a:pPr algn="ctr"/>
            <a:r>
              <a:rPr lang="en-US" sz="2800" dirty="0">
                <a:solidFill>
                  <a:schemeClr val="bg1"/>
                </a:solidFill>
              </a:rPr>
              <a:t>Once you link your rewards card just shop and Fred Meyers will send quarterly contributions to OHSET.</a:t>
            </a:r>
          </a:p>
        </p:txBody>
      </p:sp>
    </p:spTree>
    <p:extLst>
      <p:ext uri="{BB962C8B-B14F-4D97-AF65-F5344CB8AC3E}">
        <p14:creationId xmlns:p14="http://schemas.microsoft.com/office/powerpoint/2010/main" val="394873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9D5A-5C76-7B66-EC62-A70A2227A998}"/>
              </a:ext>
            </a:extLst>
          </p:cNvPr>
          <p:cNvSpPr>
            <a:spLocks noGrp="1"/>
          </p:cNvSpPr>
          <p:nvPr>
            <p:ph type="title"/>
          </p:nvPr>
        </p:nvSpPr>
        <p:spPr>
          <a:xfrm>
            <a:off x="4328434" y="228600"/>
            <a:ext cx="6019800" cy="478766"/>
          </a:xfrm>
        </p:spPr>
        <p:txBody>
          <a:bodyPr>
            <a:noAutofit/>
          </a:bodyPr>
          <a:lstStyle/>
          <a:p>
            <a:pPr algn="ctr"/>
            <a:r>
              <a:rPr lang="en-US" sz="3600" b="1" dirty="0">
                <a:solidFill>
                  <a:schemeClr val="bg1"/>
                </a:solidFill>
              </a:rPr>
              <a:t>Vacation Raffle</a:t>
            </a:r>
          </a:p>
        </p:txBody>
      </p:sp>
      <p:sp>
        <p:nvSpPr>
          <p:cNvPr id="4" name="Text Placeholder 3">
            <a:extLst>
              <a:ext uri="{FF2B5EF4-FFF2-40B4-BE49-F238E27FC236}">
                <a16:creationId xmlns:a16="http://schemas.microsoft.com/office/drawing/2014/main" id="{F0A195E6-E5A2-46C2-2F29-98AAC93791E0}"/>
              </a:ext>
            </a:extLst>
          </p:cNvPr>
          <p:cNvSpPr>
            <a:spLocks noGrp="1"/>
          </p:cNvSpPr>
          <p:nvPr>
            <p:ph type="body" sz="half" idx="2"/>
          </p:nvPr>
        </p:nvSpPr>
        <p:spPr>
          <a:xfrm>
            <a:off x="4722812" y="1276710"/>
            <a:ext cx="6021388" cy="3549290"/>
          </a:xfrm>
        </p:spPr>
        <p:txBody>
          <a:bodyPr>
            <a:normAutofit/>
          </a:bodyPr>
          <a:lstStyle/>
          <a:p>
            <a:pPr algn="ctr"/>
            <a:r>
              <a:rPr lang="en-US" sz="2800" dirty="0">
                <a:solidFill>
                  <a:schemeClr val="bg1"/>
                </a:solidFill>
              </a:rPr>
              <a:t>We ask all registered athlete/grooms to try to sell</a:t>
            </a:r>
          </a:p>
          <a:p>
            <a:pPr algn="ctr"/>
            <a:r>
              <a:rPr lang="en-US" sz="2800" dirty="0">
                <a:solidFill>
                  <a:schemeClr val="bg1"/>
                </a:solidFill>
              </a:rPr>
              <a:t>10 raffle tickets at $5 each. The raffle normally begins in December and the drawing is held during our State Meet.</a:t>
            </a:r>
          </a:p>
        </p:txBody>
      </p:sp>
      <p:pic>
        <p:nvPicPr>
          <p:cNvPr id="1026" name="Picture 2" descr="No photo description available.">
            <a:extLst>
              <a:ext uri="{FF2B5EF4-FFF2-40B4-BE49-F238E27FC236}">
                <a16:creationId xmlns:a16="http://schemas.microsoft.com/office/drawing/2014/main" id="{6B8D27FE-683D-5D1E-D7E6-4A27BB4F2ED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53" r="21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2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63B5EB-B9DA-3B26-06A9-3129FC80D65F}"/>
              </a:ext>
            </a:extLst>
          </p:cNvPr>
          <p:cNvSpPr>
            <a:spLocks noGrp="1"/>
          </p:cNvSpPr>
          <p:nvPr>
            <p:ph type="body" sz="half" idx="2"/>
          </p:nvPr>
        </p:nvSpPr>
        <p:spPr>
          <a:xfrm>
            <a:off x="-1" y="-116232"/>
            <a:ext cx="6871317" cy="5584877"/>
          </a:xfrm>
        </p:spPr>
        <p:txBody>
          <a:bodyPr>
            <a:normAutofit fontScale="92500" lnSpcReduction="10000"/>
          </a:bodyPr>
          <a:lstStyle/>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Once the raffle is complete, </a:t>
            </a:r>
          </a:p>
          <a:p>
            <a:pPr algn="ctr"/>
            <a:r>
              <a:rPr lang="en-US" sz="2800" dirty="0">
                <a:solidFill>
                  <a:schemeClr val="bg1"/>
                </a:solidFill>
              </a:rPr>
              <a:t>$1 for every ticket sold by </a:t>
            </a:r>
          </a:p>
          <a:p>
            <a:pPr algn="ctr"/>
            <a:r>
              <a:rPr lang="en-US" sz="2800" dirty="0">
                <a:solidFill>
                  <a:schemeClr val="bg1"/>
                </a:solidFill>
              </a:rPr>
              <a:t>your district will be</a:t>
            </a:r>
          </a:p>
          <a:p>
            <a:pPr algn="ctr"/>
            <a:r>
              <a:rPr lang="en-US" sz="2800" dirty="0">
                <a:solidFill>
                  <a:schemeClr val="bg1"/>
                </a:solidFill>
              </a:rPr>
              <a:t>sent to your district.</a:t>
            </a:r>
          </a:p>
          <a:p>
            <a:pPr algn="ctr"/>
            <a:r>
              <a:rPr lang="en-US" sz="2800" dirty="0">
                <a:solidFill>
                  <a:schemeClr val="bg1"/>
                </a:solidFill>
              </a:rPr>
              <a:t>Each district has different timelines </a:t>
            </a:r>
          </a:p>
          <a:p>
            <a:pPr algn="ctr"/>
            <a:r>
              <a:rPr lang="en-US" sz="2800" dirty="0">
                <a:solidFill>
                  <a:schemeClr val="bg1"/>
                </a:solidFill>
              </a:rPr>
              <a:t>for when unsold tickets and payment </a:t>
            </a:r>
          </a:p>
          <a:p>
            <a:pPr algn="ctr"/>
            <a:r>
              <a:rPr lang="en-US" sz="2800" dirty="0">
                <a:solidFill>
                  <a:schemeClr val="bg1"/>
                </a:solidFill>
              </a:rPr>
              <a:t>are due so check with your </a:t>
            </a:r>
          </a:p>
          <a:p>
            <a:pPr algn="ctr"/>
            <a:r>
              <a:rPr lang="en-US" sz="2800" dirty="0">
                <a:solidFill>
                  <a:schemeClr val="bg1"/>
                </a:solidFill>
              </a:rPr>
              <a:t>district for the timelines.</a:t>
            </a:r>
          </a:p>
        </p:txBody>
      </p:sp>
      <p:pic>
        <p:nvPicPr>
          <p:cNvPr id="3" name="Picture 2" descr="Pile of American dollar banknotes">
            <a:extLst>
              <a:ext uri="{FF2B5EF4-FFF2-40B4-BE49-F238E27FC236}">
                <a16:creationId xmlns:a16="http://schemas.microsoft.com/office/drawing/2014/main" id="{1C11083C-6BFE-EBA2-77F9-48164BA62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685" y="-116232"/>
            <a:ext cx="7539684" cy="6858000"/>
          </a:xfrm>
          <a:prstGeom prst="rect">
            <a:avLst/>
          </a:prstGeom>
        </p:spPr>
      </p:pic>
    </p:spTree>
    <p:extLst>
      <p:ext uri="{BB962C8B-B14F-4D97-AF65-F5344CB8AC3E}">
        <p14:creationId xmlns:p14="http://schemas.microsoft.com/office/powerpoint/2010/main" val="1254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4A2B20-923A-4063-A838-5EB0F1439068}"/>
              </a:ext>
            </a:extLst>
          </p:cNvPr>
          <p:cNvSpPr txBox="1"/>
          <p:nvPr/>
        </p:nvSpPr>
        <p:spPr>
          <a:xfrm>
            <a:off x="3027871" y="1863305"/>
            <a:ext cx="5305245" cy="2677656"/>
          </a:xfrm>
          <a:prstGeom prst="rect">
            <a:avLst/>
          </a:prstGeom>
          <a:noFill/>
        </p:spPr>
        <p:txBody>
          <a:bodyPr wrap="square" rtlCol="0">
            <a:spAutoFit/>
          </a:bodyPr>
          <a:lstStyle/>
          <a:p>
            <a:pPr algn="ctr"/>
            <a:r>
              <a:rPr lang="en-US" sz="2800" dirty="0">
                <a:solidFill>
                  <a:schemeClr val="bg1"/>
                </a:solidFill>
              </a:rPr>
              <a:t>These can be held if you follow the SOG which can</a:t>
            </a:r>
          </a:p>
          <a:p>
            <a:pPr algn="ctr"/>
            <a:r>
              <a:rPr lang="en-US" sz="2800" dirty="0">
                <a:solidFill>
                  <a:schemeClr val="bg1"/>
                </a:solidFill>
              </a:rPr>
              <a:t>be found on the OHSET website</a:t>
            </a:r>
          </a:p>
          <a:p>
            <a:pPr algn="ctr"/>
            <a:r>
              <a:rPr lang="en-US" sz="2800" dirty="0">
                <a:solidFill>
                  <a:schemeClr val="bg1"/>
                </a:solidFill>
              </a:rPr>
              <a:t>Resource tab – Rules &amp; SOG’s</a:t>
            </a:r>
          </a:p>
          <a:p>
            <a:pPr algn="ctr"/>
            <a:r>
              <a:rPr lang="en-US" sz="2800" dirty="0">
                <a:solidFill>
                  <a:schemeClr val="bg1"/>
                </a:solidFill>
              </a:rPr>
              <a:t>District – Team Raffle SOG</a:t>
            </a:r>
          </a:p>
        </p:txBody>
      </p:sp>
      <p:sp>
        <p:nvSpPr>
          <p:cNvPr id="12" name="TextBox 11">
            <a:extLst>
              <a:ext uri="{FF2B5EF4-FFF2-40B4-BE49-F238E27FC236}">
                <a16:creationId xmlns:a16="http://schemas.microsoft.com/office/drawing/2014/main" id="{A47E5210-423E-EC7B-A8DD-7469A271525F}"/>
              </a:ext>
            </a:extLst>
          </p:cNvPr>
          <p:cNvSpPr txBox="1"/>
          <p:nvPr/>
        </p:nvSpPr>
        <p:spPr>
          <a:xfrm>
            <a:off x="3484662" y="595222"/>
            <a:ext cx="4153702" cy="584775"/>
          </a:xfrm>
          <a:prstGeom prst="rect">
            <a:avLst/>
          </a:prstGeom>
          <a:noFill/>
        </p:spPr>
        <p:txBody>
          <a:bodyPr wrap="none" rtlCol="0">
            <a:spAutoFit/>
          </a:bodyPr>
          <a:lstStyle/>
          <a:p>
            <a:pPr algn="ctr"/>
            <a:r>
              <a:rPr lang="en-US" sz="3200" b="1" dirty="0">
                <a:solidFill>
                  <a:schemeClr val="bg1"/>
                </a:solidFill>
              </a:rPr>
              <a:t>District-Team Raffles</a:t>
            </a:r>
          </a:p>
        </p:txBody>
      </p:sp>
    </p:spTree>
    <p:extLst>
      <p:ext uri="{BB962C8B-B14F-4D97-AF65-F5344CB8AC3E}">
        <p14:creationId xmlns:p14="http://schemas.microsoft.com/office/powerpoint/2010/main" val="78058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5533-B434-E4B9-7EC3-63B36C6568BA}"/>
              </a:ext>
            </a:extLst>
          </p:cNvPr>
          <p:cNvSpPr>
            <a:spLocks noGrp="1"/>
          </p:cNvSpPr>
          <p:nvPr>
            <p:ph type="title"/>
          </p:nvPr>
        </p:nvSpPr>
        <p:spPr>
          <a:xfrm>
            <a:off x="4291402" y="222850"/>
            <a:ext cx="6019800" cy="691550"/>
          </a:xfrm>
        </p:spPr>
        <p:txBody>
          <a:bodyPr>
            <a:normAutofit/>
          </a:bodyPr>
          <a:lstStyle/>
          <a:p>
            <a:pPr algn="ctr"/>
            <a:r>
              <a:rPr lang="en-US" sz="3600" b="1" dirty="0">
                <a:solidFill>
                  <a:schemeClr val="bg1"/>
                </a:solidFill>
              </a:rPr>
              <a:t>District Fundraisers</a:t>
            </a:r>
          </a:p>
        </p:txBody>
      </p:sp>
      <p:sp>
        <p:nvSpPr>
          <p:cNvPr id="3" name="Picture Placeholder 2">
            <a:extLst>
              <a:ext uri="{FF2B5EF4-FFF2-40B4-BE49-F238E27FC236}">
                <a16:creationId xmlns:a16="http://schemas.microsoft.com/office/drawing/2014/main" id="{A6BAA3A2-7179-9C35-7E70-B995CBD94D73}"/>
              </a:ext>
            </a:extLst>
          </p:cNvPr>
          <p:cNvSpPr>
            <a:spLocks noGrp="1"/>
          </p:cNvSpPr>
          <p:nvPr>
            <p:ph type="pic" idx="1"/>
          </p:nvPr>
        </p:nvSpPr>
        <p:spPr>
          <a:xfrm>
            <a:off x="258792" y="914400"/>
            <a:ext cx="4032610" cy="4572000"/>
          </a:xfrm>
        </p:spPr>
        <p:txBody>
          <a:bodyPr>
            <a:normAutofit lnSpcReduction="10000"/>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Oregon High School Equestrian Teams, Inc.</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u="none" strike="no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u="sng" dirty="0">
                <a:effectLst/>
                <a:latin typeface="Calibri" panose="020F0502020204030204" pitchFamily="34" charset="0"/>
                <a:ea typeface="Times New Roman" panose="02020603050405020304" pitchFamily="18" charset="0"/>
                <a:cs typeface="Times New Roman" panose="02020603050405020304" pitchFamily="18" charset="0"/>
              </a:rPr>
              <a:t>District Chairs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TJ Jones, Blue Mountain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MacKenzie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Holland, Central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Jenny Tackett, North East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Kristen Schweitzer, North Valley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Brittany Israel, North West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Sena Conn, South Valley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Kim Ries &amp; Sam Henricks, Co-Chairs Southern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Kevin Wacker, Tri-River Valley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Chloe Burris, Willamette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517F2F0D-2228-C21E-3B91-128540C3B4F1}"/>
              </a:ext>
            </a:extLst>
          </p:cNvPr>
          <p:cNvSpPr>
            <a:spLocks noGrp="1"/>
          </p:cNvSpPr>
          <p:nvPr>
            <p:ph type="body" sz="half" idx="2"/>
          </p:nvPr>
        </p:nvSpPr>
        <p:spPr>
          <a:xfrm>
            <a:off x="4412262" y="1086608"/>
            <a:ext cx="6021388" cy="4684783"/>
          </a:xfrm>
        </p:spPr>
        <p:txBody>
          <a:bodyPr>
            <a:normAutofit fontScale="25000" lnSpcReduction="20000"/>
          </a:bodyPr>
          <a:lstStyle/>
          <a:p>
            <a:pPr algn="ctr"/>
            <a:r>
              <a:rPr lang="en-US" sz="11200" dirty="0">
                <a:solidFill>
                  <a:schemeClr val="bg1"/>
                </a:solidFill>
              </a:rPr>
              <a:t>Every District may have several</a:t>
            </a:r>
          </a:p>
          <a:p>
            <a:pPr algn="ctr"/>
            <a:r>
              <a:rPr lang="en-US" sz="11200" dirty="0">
                <a:solidFill>
                  <a:schemeClr val="bg1"/>
                </a:solidFill>
              </a:rPr>
              <a:t>fundraisers during the season. They can</a:t>
            </a:r>
          </a:p>
          <a:p>
            <a:pPr algn="ctr"/>
            <a:r>
              <a:rPr lang="en-US" sz="11200" dirty="0">
                <a:solidFill>
                  <a:schemeClr val="bg1"/>
                </a:solidFill>
              </a:rPr>
              <a:t>range from raffles, wreath sales, desert auctions, </a:t>
            </a:r>
          </a:p>
          <a:p>
            <a:pPr algn="ctr"/>
            <a:r>
              <a:rPr lang="en-US" sz="11200" dirty="0">
                <a:solidFill>
                  <a:schemeClr val="bg1"/>
                </a:solidFill>
              </a:rPr>
              <a:t>silent auction baskets etc.</a:t>
            </a:r>
          </a:p>
          <a:p>
            <a:pPr algn="ctr"/>
            <a:r>
              <a:rPr lang="en-US" sz="11200" dirty="0">
                <a:solidFill>
                  <a:schemeClr val="bg1"/>
                </a:solidFill>
              </a:rPr>
              <a:t>Again, we can not force athletes/families to </a:t>
            </a:r>
          </a:p>
          <a:p>
            <a:pPr algn="ctr"/>
            <a:r>
              <a:rPr lang="en-US" sz="11200" dirty="0">
                <a:solidFill>
                  <a:schemeClr val="bg1"/>
                </a:solidFill>
              </a:rPr>
              <a:t>participate in fundraisers but remember</a:t>
            </a:r>
          </a:p>
          <a:p>
            <a:pPr algn="ctr"/>
            <a:r>
              <a:rPr lang="en-US" sz="11200" dirty="0">
                <a:solidFill>
                  <a:schemeClr val="bg1"/>
                </a:solidFill>
              </a:rPr>
              <a:t>this is what keep your fees down.</a:t>
            </a:r>
          </a:p>
          <a:p>
            <a:pPr algn="ctr"/>
            <a:endParaRPr lang="en-US" dirty="0">
              <a:solidFill>
                <a:schemeClr val="bg1"/>
              </a:solidFill>
            </a:endParaRPr>
          </a:p>
        </p:txBody>
      </p:sp>
    </p:spTree>
    <p:extLst>
      <p:ext uri="{BB962C8B-B14F-4D97-AF65-F5344CB8AC3E}">
        <p14:creationId xmlns:p14="http://schemas.microsoft.com/office/powerpoint/2010/main" val="636848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65BC-DD96-108A-4FD8-8923DC6A5AB8}"/>
              </a:ext>
            </a:extLst>
          </p:cNvPr>
          <p:cNvSpPr>
            <a:spLocks noGrp="1"/>
          </p:cNvSpPr>
          <p:nvPr>
            <p:ph type="title"/>
          </p:nvPr>
        </p:nvSpPr>
        <p:spPr>
          <a:xfrm>
            <a:off x="2587924" y="240102"/>
            <a:ext cx="5713411" cy="1143000"/>
          </a:xfrm>
        </p:spPr>
        <p:txBody>
          <a:bodyPr>
            <a:normAutofit/>
          </a:bodyPr>
          <a:lstStyle/>
          <a:p>
            <a:pPr algn="ctr"/>
            <a:r>
              <a:rPr lang="en-US" sz="3600" b="1" dirty="0">
                <a:solidFill>
                  <a:schemeClr val="bg1"/>
                </a:solidFill>
              </a:rPr>
              <a:t>Team Fundraisers</a:t>
            </a:r>
          </a:p>
        </p:txBody>
      </p:sp>
      <p:sp>
        <p:nvSpPr>
          <p:cNvPr id="4" name="Text Placeholder 3">
            <a:extLst>
              <a:ext uri="{FF2B5EF4-FFF2-40B4-BE49-F238E27FC236}">
                <a16:creationId xmlns:a16="http://schemas.microsoft.com/office/drawing/2014/main" id="{D7A3B9C6-6766-AAFF-B474-E9E4FF148C0C}"/>
              </a:ext>
            </a:extLst>
          </p:cNvPr>
          <p:cNvSpPr>
            <a:spLocks noGrp="1"/>
          </p:cNvSpPr>
          <p:nvPr>
            <p:ph type="body" sz="half" idx="2"/>
          </p:nvPr>
        </p:nvSpPr>
        <p:spPr>
          <a:xfrm>
            <a:off x="1913325" y="1672884"/>
            <a:ext cx="6388010" cy="3157908"/>
          </a:xfrm>
        </p:spPr>
        <p:txBody>
          <a:bodyPr>
            <a:normAutofit fontScale="32500" lnSpcReduction="20000"/>
          </a:bodyPr>
          <a:lstStyle/>
          <a:p>
            <a:pPr algn="ctr"/>
            <a:r>
              <a:rPr lang="en-US" sz="8600" dirty="0">
                <a:solidFill>
                  <a:schemeClr val="bg1"/>
                </a:solidFill>
              </a:rPr>
              <a:t>Much like District fundraisers teams can have several types of events raffles, car washes, baked food sales, garage &amp; tack sales, etc.</a:t>
            </a:r>
          </a:p>
          <a:p>
            <a:pPr algn="ctr"/>
            <a:r>
              <a:rPr lang="en-US" sz="8600" dirty="0">
                <a:solidFill>
                  <a:schemeClr val="bg1"/>
                </a:solidFill>
              </a:rPr>
              <a:t>Again, we can not force athletes/families to participate in fundraisers</a:t>
            </a:r>
          </a:p>
          <a:p>
            <a:pPr algn="ctr"/>
            <a:endParaRPr lang="en-US" sz="28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5110284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136</TotalTime>
  <Words>557</Words>
  <Application>Microsoft Office PowerPoint</Application>
  <PresentationFormat>Widescreen</PresentationFormat>
  <Paragraphs>71</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Times New Roman</vt:lpstr>
      <vt:lpstr>Wingdings 3</vt:lpstr>
      <vt:lpstr>Slice</vt:lpstr>
      <vt:lpstr>FUNDRAISING:  STATE DISTRICT TEAM </vt:lpstr>
      <vt:lpstr>STATE fundraising</vt:lpstr>
      <vt:lpstr>Fred meyer community rewards</vt:lpstr>
      <vt:lpstr>PowerPoint Presentation</vt:lpstr>
      <vt:lpstr>Vacation Raffle</vt:lpstr>
      <vt:lpstr>PowerPoint Presentation</vt:lpstr>
      <vt:lpstr>PowerPoint Presentation</vt:lpstr>
      <vt:lpstr>District Fundraisers</vt:lpstr>
      <vt:lpstr>Team Fundraisers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FUNDRAISING </dc:title>
  <dc:creator>DENISE JOHN</dc:creator>
  <cp:lastModifiedBy>DENISE JOHN</cp:lastModifiedBy>
  <cp:revision>1</cp:revision>
  <dcterms:created xsi:type="dcterms:W3CDTF">2023-10-06T00:22:33Z</dcterms:created>
  <dcterms:modified xsi:type="dcterms:W3CDTF">2023-11-11T21:54:46Z</dcterms:modified>
</cp:coreProperties>
</file>