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64" r:id="rId3"/>
    <p:sldId id="257" r:id="rId4"/>
    <p:sldId id="258" r:id="rId5"/>
    <p:sldId id="259" r:id="rId6"/>
    <p:sldId id="260" r:id="rId7"/>
    <p:sldId id="262" r:id="rId8"/>
    <p:sldId id="261"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337" r:id="rId31"/>
    <p:sldId id="285"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36" r:id="rId63"/>
    <p:sldId id="317" r:id="rId64"/>
    <p:sldId id="324" r:id="rId65"/>
    <p:sldId id="318" r:id="rId66"/>
    <p:sldId id="319" r:id="rId67"/>
    <p:sldId id="320" r:id="rId68"/>
    <p:sldId id="321" r:id="rId69"/>
    <p:sldId id="322" r:id="rId70"/>
    <p:sldId id="323" r:id="rId71"/>
    <p:sldId id="325" r:id="rId72"/>
    <p:sldId id="326" r:id="rId73"/>
    <p:sldId id="327" r:id="rId74"/>
    <p:sldId id="328" r:id="rId75"/>
    <p:sldId id="329" r:id="rId76"/>
    <p:sldId id="330" r:id="rId77"/>
    <p:sldId id="331" r:id="rId78"/>
    <p:sldId id="332" r:id="rId79"/>
    <p:sldId id="333" r:id="rId80"/>
    <p:sldId id="334" r:id="rId81"/>
    <p:sldId id="335"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57AD58-1553-4A4E-9CA1-BFE8F7F02484}" v="2" dt="2023-07-17T22:20:25.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96" autoAdjust="0"/>
  </p:normalViewPr>
  <p:slideViewPr>
    <p:cSldViewPr>
      <p:cViewPr varScale="1">
        <p:scale>
          <a:sx n="61" d="100"/>
          <a:sy n="61" d="100"/>
        </p:scale>
        <p:origin x="1368" y="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thum, Candi" userId="56779ce3-6ca5-4277-bd5f-12b869f8e367" providerId="ADAL" clId="{5357AD58-1553-4A4E-9CA1-BFE8F7F02484}"/>
    <pc:docChg chg="undo custSel modSld">
      <pc:chgData name="Bothum, Candi" userId="56779ce3-6ca5-4277-bd5f-12b869f8e367" providerId="ADAL" clId="{5357AD58-1553-4A4E-9CA1-BFE8F7F02484}" dt="2023-07-17T22:20:26.201" v="11" actId="27636"/>
      <pc:docMkLst>
        <pc:docMk/>
      </pc:docMkLst>
      <pc:sldChg chg="modSp">
        <pc:chgData name="Bothum, Candi" userId="56779ce3-6ca5-4277-bd5f-12b869f8e367" providerId="ADAL" clId="{5357AD58-1553-4A4E-9CA1-BFE8F7F02484}" dt="2023-07-17T22:20:25.231" v="9"/>
        <pc:sldMkLst>
          <pc:docMk/>
          <pc:sldMk cId="0" sldId="256"/>
        </pc:sldMkLst>
        <pc:spChg chg="mod">
          <ac:chgData name="Bothum, Candi" userId="56779ce3-6ca5-4277-bd5f-12b869f8e367" providerId="ADAL" clId="{5357AD58-1553-4A4E-9CA1-BFE8F7F02484}" dt="2023-07-17T22:20:25.231" v="9"/>
          <ac:spMkLst>
            <pc:docMk/>
            <pc:sldMk cId="0" sldId="256"/>
            <ac:spMk id="2" creationId="{00000000-0000-0000-0000-000000000000}"/>
          </ac:spMkLst>
        </pc:spChg>
        <pc:spChg chg="mod">
          <ac:chgData name="Bothum, Candi" userId="56779ce3-6ca5-4277-bd5f-12b869f8e367" providerId="ADAL" clId="{5357AD58-1553-4A4E-9CA1-BFE8F7F02484}" dt="2023-07-17T22:20:25.231" v="9"/>
          <ac:spMkLst>
            <pc:docMk/>
            <pc:sldMk cId="0" sldId="256"/>
            <ac:spMk id="3" creationId="{00000000-0000-0000-0000-000000000000}"/>
          </ac:spMkLst>
        </pc:spChg>
      </pc:sldChg>
      <pc:sldChg chg="modSp mod">
        <pc:chgData name="Bothum, Candi" userId="56779ce3-6ca5-4277-bd5f-12b869f8e367" providerId="ADAL" clId="{5357AD58-1553-4A4E-9CA1-BFE8F7F02484}" dt="2023-07-17T22:20:25.374" v="10" actId="27636"/>
        <pc:sldMkLst>
          <pc:docMk/>
          <pc:sldMk cId="0" sldId="257"/>
        </pc:sldMkLst>
        <pc:spChg chg="mod">
          <ac:chgData name="Bothum, Candi" userId="56779ce3-6ca5-4277-bd5f-12b869f8e367" providerId="ADAL" clId="{5357AD58-1553-4A4E-9CA1-BFE8F7F02484}" dt="2023-07-17T22:20:25.374" v="10" actId="27636"/>
          <ac:spMkLst>
            <pc:docMk/>
            <pc:sldMk cId="0" sldId="257"/>
            <ac:spMk id="2" creationId="{00000000-0000-0000-0000-000000000000}"/>
          </ac:spMkLst>
        </pc:spChg>
        <pc:spChg chg="mod">
          <ac:chgData name="Bothum, Candi" userId="56779ce3-6ca5-4277-bd5f-12b869f8e367" providerId="ADAL" clId="{5357AD58-1553-4A4E-9CA1-BFE8F7F02484}" dt="2023-07-17T22:20:25.231" v="9"/>
          <ac:spMkLst>
            <pc:docMk/>
            <pc:sldMk cId="0" sldId="257"/>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58"/>
        </pc:sldMkLst>
        <pc:spChg chg="mod">
          <ac:chgData name="Bothum, Candi" userId="56779ce3-6ca5-4277-bd5f-12b869f8e367" providerId="ADAL" clId="{5357AD58-1553-4A4E-9CA1-BFE8F7F02484}" dt="2023-07-17T22:20:25.231" v="9"/>
          <ac:spMkLst>
            <pc:docMk/>
            <pc:sldMk cId="0" sldId="258"/>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59"/>
        </pc:sldMkLst>
        <pc:spChg chg="mod">
          <ac:chgData name="Bothum, Candi" userId="56779ce3-6ca5-4277-bd5f-12b869f8e367" providerId="ADAL" clId="{5357AD58-1553-4A4E-9CA1-BFE8F7F02484}" dt="2023-07-17T22:20:25.231" v="9"/>
          <ac:spMkLst>
            <pc:docMk/>
            <pc:sldMk cId="0" sldId="259"/>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60"/>
        </pc:sldMkLst>
        <pc:spChg chg="mod">
          <ac:chgData name="Bothum, Candi" userId="56779ce3-6ca5-4277-bd5f-12b869f8e367" providerId="ADAL" clId="{5357AD58-1553-4A4E-9CA1-BFE8F7F02484}" dt="2023-07-17T22:20:25.231" v="9"/>
          <ac:spMkLst>
            <pc:docMk/>
            <pc:sldMk cId="0" sldId="260"/>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61"/>
        </pc:sldMkLst>
        <pc:spChg chg="mod">
          <ac:chgData name="Bothum, Candi" userId="56779ce3-6ca5-4277-bd5f-12b869f8e367" providerId="ADAL" clId="{5357AD58-1553-4A4E-9CA1-BFE8F7F02484}" dt="2023-07-17T22:20:25.231" v="9"/>
          <ac:spMkLst>
            <pc:docMk/>
            <pc:sldMk cId="0" sldId="261"/>
            <ac:spMk id="3" creationId="{00000000-0000-0000-0000-000000000000}"/>
          </ac:spMkLst>
        </pc:spChg>
      </pc:sldChg>
      <pc:sldChg chg="modSp mod">
        <pc:chgData name="Bothum, Candi" userId="56779ce3-6ca5-4277-bd5f-12b869f8e367" providerId="ADAL" clId="{5357AD58-1553-4A4E-9CA1-BFE8F7F02484}" dt="2023-07-17T22:20:26.201" v="11" actId="27636"/>
        <pc:sldMkLst>
          <pc:docMk/>
          <pc:sldMk cId="0" sldId="262"/>
        </pc:sldMkLst>
        <pc:spChg chg="mod">
          <ac:chgData name="Bothum, Candi" userId="56779ce3-6ca5-4277-bd5f-12b869f8e367" providerId="ADAL" clId="{5357AD58-1553-4A4E-9CA1-BFE8F7F02484}" dt="2023-07-17T22:20:26.201" v="11" actId="27636"/>
          <ac:spMkLst>
            <pc:docMk/>
            <pc:sldMk cId="0" sldId="262"/>
            <ac:spMk id="2" creationId="{00000000-0000-0000-0000-000000000000}"/>
          </ac:spMkLst>
        </pc:spChg>
        <pc:spChg chg="mod">
          <ac:chgData name="Bothum, Candi" userId="56779ce3-6ca5-4277-bd5f-12b869f8e367" providerId="ADAL" clId="{5357AD58-1553-4A4E-9CA1-BFE8F7F02484}" dt="2023-07-17T22:20:25.231" v="9"/>
          <ac:spMkLst>
            <pc:docMk/>
            <pc:sldMk cId="0" sldId="262"/>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63"/>
        </pc:sldMkLst>
        <pc:spChg chg="mod">
          <ac:chgData name="Bothum, Candi" userId="56779ce3-6ca5-4277-bd5f-12b869f8e367" providerId="ADAL" clId="{5357AD58-1553-4A4E-9CA1-BFE8F7F02484}" dt="2023-07-17T22:20:25.231" v="9"/>
          <ac:spMkLst>
            <pc:docMk/>
            <pc:sldMk cId="0" sldId="263"/>
            <ac:spMk id="4" creationId="{00000000-0000-0000-0000-000000000000}"/>
          </ac:spMkLst>
        </pc:spChg>
        <pc:spChg chg="mod">
          <ac:chgData name="Bothum, Candi" userId="56779ce3-6ca5-4277-bd5f-12b869f8e367" providerId="ADAL" clId="{5357AD58-1553-4A4E-9CA1-BFE8F7F02484}" dt="2023-07-17T22:20:25.231" v="9"/>
          <ac:spMkLst>
            <pc:docMk/>
            <pc:sldMk cId="0" sldId="263"/>
            <ac:spMk id="5" creationId="{00000000-0000-0000-0000-000000000000}"/>
          </ac:spMkLst>
        </pc:spChg>
      </pc:sldChg>
      <pc:sldChg chg="modSp">
        <pc:chgData name="Bothum, Candi" userId="56779ce3-6ca5-4277-bd5f-12b869f8e367" providerId="ADAL" clId="{5357AD58-1553-4A4E-9CA1-BFE8F7F02484}" dt="2023-07-17T22:20:25.231" v="9"/>
        <pc:sldMkLst>
          <pc:docMk/>
          <pc:sldMk cId="0" sldId="264"/>
        </pc:sldMkLst>
        <pc:spChg chg="mod">
          <ac:chgData name="Bothum, Candi" userId="56779ce3-6ca5-4277-bd5f-12b869f8e367" providerId="ADAL" clId="{5357AD58-1553-4A4E-9CA1-BFE8F7F02484}" dt="2023-07-17T22:20:25.231" v="9"/>
          <ac:spMkLst>
            <pc:docMk/>
            <pc:sldMk cId="0" sldId="264"/>
            <ac:spMk id="4" creationId="{00000000-0000-0000-0000-000000000000}"/>
          </ac:spMkLst>
        </pc:spChg>
        <pc:spChg chg="mod">
          <ac:chgData name="Bothum, Candi" userId="56779ce3-6ca5-4277-bd5f-12b869f8e367" providerId="ADAL" clId="{5357AD58-1553-4A4E-9CA1-BFE8F7F02484}" dt="2023-07-17T22:20:25.231" v="9"/>
          <ac:spMkLst>
            <pc:docMk/>
            <pc:sldMk cId="0" sldId="264"/>
            <ac:spMk id="5" creationId="{00000000-0000-0000-0000-000000000000}"/>
          </ac:spMkLst>
        </pc:spChg>
      </pc:sldChg>
      <pc:sldChg chg="modSp">
        <pc:chgData name="Bothum, Candi" userId="56779ce3-6ca5-4277-bd5f-12b869f8e367" providerId="ADAL" clId="{5357AD58-1553-4A4E-9CA1-BFE8F7F02484}" dt="2023-07-17T22:20:25.231" v="9"/>
        <pc:sldMkLst>
          <pc:docMk/>
          <pc:sldMk cId="0" sldId="265"/>
        </pc:sldMkLst>
        <pc:spChg chg="mod">
          <ac:chgData name="Bothum, Candi" userId="56779ce3-6ca5-4277-bd5f-12b869f8e367" providerId="ADAL" clId="{5357AD58-1553-4A4E-9CA1-BFE8F7F02484}" dt="2023-07-17T22:20:25.231" v="9"/>
          <ac:spMkLst>
            <pc:docMk/>
            <pc:sldMk cId="0" sldId="265"/>
            <ac:spMk id="4" creationId="{00000000-0000-0000-0000-000000000000}"/>
          </ac:spMkLst>
        </pc:spChg>
      </pc:sldChg>
      <pc:sldChg chg="modSp">
        <pc:chgData name="Bothum, Candi" userId="56779ce3-6ca5-4277-bd5f-12b869f8e367" providerId="ADAL" clId="{5357AD58-1553-4A4E-9CA1-BFE8F7F02484}" dt="2023-07-17T22:20:25.231" v="9"/>
        <pc:sldMkLst>
          <pc:docMk/>
          <pc:sldMk cId="0" sldId="266"/>
        </pc:sldMkLst>
        <pc:spChg chg="mod">
          <ac:chgData name="Bothum, Candi" userId="56779ce3-6ca5-4277-bd5f-12b869f8e367" providerId="ADAL" clId="{5357AD58-1553-4A4E-9CA1-BFE8F7F02484}" dt="2023-07-17T22:20:25.231" v="9"/>
          <ac:spMkLst>
            <pc:docMk/>
            <pc:sldMk cId="0" sldId="266"/>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67"/>
        </pc:sldMkLst>
        <pc:spChg chg="mod">
          <ac:chgData name="Bothum, Candi" userId="56779ce3-6ca5-4277-bd5f-12b869f8e367" providerId="ADAL" clId="{5357AD58-1553-4A4E-9CA1-BFE8F7F02484}" dt="2023-07-17T22:20:25.231" v="9"/>
          <ac:spMkLst>
            <pc:docMk/>
            <pc:sldMk cId="0" sldId="267"/>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68"/>
        </pc:sldMkLst>
        <pc:spChg chg="mod">
          <ac:chgData name="Bothum, Candi" userId="56779ce3-6ca5-4277-bd5f-12b869f8e367" providerId="ADAL" clId="{5357AD58-1553-4A4E-9CA1-BFE8F7F02484}" dt="2023-07-17T22:20:25.231" v="9"/>
          <ac:spMkLst>
            <pc:docMk/>
            <pc:sldMk cId="0" sldId="268"/>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69"/>
        </pc:sldMkLst>
        <pc:spChg chg="mod">
          <ac:chgData name="Bothum, Candi" userId="56779ce3-6ca5-4277-bd5f-12b869f8e367" providerId="ADAL" clId="{5357AD58-1553-4A4E-9CA1-BFE8F7F02484}" dt="2023-07-17T22:20:25.231" v="9"/>
          <ac:spMkLst>
            <pc:docMk/>
            <pc:sldMk cId="0" sldId="269"/>
            <ac:spMk id="4" creationId="{00000000-0000-0000-0000-000000000000}"/>
          </ac:spMkLst>
        </pc:spChg>
        <pc:spChg chg="mod">
          <ac:chgData name="Bothum, Candi" userId="56779ce3-6ca5-4277-bd5f-12b869f8e367" providerId="ADAL" clId="{5357AD58-1553-4A4E-9CA1-BFE8F7F02484}" dt="2023-07-17T22:20:25.231" v="9"/>
          <ac:spMkLst>
            <pc:docMk/>
            <pc:sldMk cId="0" sldId="269"/>
            <ac:spMk id="5" creationId="{00000000-0000-0000-0000-000000000000}"/>
          </ac:spMkLst>
        </pc:spChg>
      </pc:sldChg>
      <pc:sldChg chg="modSp">
        <pc:chgData name="Bothum, Candi" userId="56779ce3-6ca5-4277-bd5f-12b869f8e367" providerId="ADAL" clId="{5357AD58-1553-4A4E-9CA1-BFE8F7F02484}" dt="2023-07-17T22:20:25.231" v="9"/>
        <pc:sldMkLst>
          <pc:docMk/>
          <pc:sldMk cId="0" sldId="270"/>
        </pc:sldMkLst>
        <pc:spChg chg="mod">
          <ac:chgData name="Bothum, Candi" userId="56779ce3-6ca5-4277-bd5f-12b869f8e367" providerId="ADAL" clId="{5357AD58-1553-4A4E-9CA1-BFE8F7F02484}" dt="2023-07-17T22:20:25.231" v="9"/>
          <ac:spMkLst>
            <pc:docMk/>
            <pc:sldMk cId="0" sldId="270"/>
            <ac:spMk id="4" creationId="{00000000-0000-0000-0000-000000000000}"/>
          </ac:spMkLst>
        </pc:spChg>
      </pc:sldChg>
      <pc:sldChg chg="modSp">
        <pc:chgData name="Bothum, Candi" userId="56779ce3-6ca5-4277-bd5f-12b869f8e367" providerId="ADAL" clId="{5357AD58-1553-4A4E-9CA1-BFE8F7F02484}" dt="2023-07-17T22:20:25.231" v="9"/>
        <pc:sldMkLst>
          <pc:docMk/>
          <pc:sldMk cId="0" sldId="271"/>
        </pc:sldMkLst>
        <pc:spChg chg="mod">
          <ac:chgData name="Bothum, Candi" userId="56779ce3-6ca5-4277-bd5f-12b869f8e367" providerId="ADAL" clId="{5357AD58-1553-4A4E-9CA1-BFE8F7F02484}" dt="2023-07-17T22:20:25.231" v="9"/>
          <ac:spMkLst>
            <pc:docMk/>
            <pc:sldMk cId="0" sldId="271"/>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72"/>
        </pc:sldMkLst>
        <pc:spChg chg="mod">
          <ac:chgData name="Bothum, Candi" userId="56779ce3-6ca5-4277-bd5f-12b869f8e367" providerId="ADAL" clId="{5357AD58-1553-4A4E-9CA1-BFE8F7F02484}" dt="2023-07-17T22:20:25.231" v="9"/>
          <ac:spMkLst>
            <pc:docMk/>
            <pc:sldMk cId="0" sldId="272"/>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73"/>
        </pc:sldMkLst>
        <pc:spChg chg="mod">
          <ac:chgData name="Bothum, Candi" userId="56779ce3-6ca5-4277-bd5f-12b869f8e367" providerId="ADAL" clId="{5357AD58-1553-4A4E-9CA1-BFE8F7F02484}" dt="2023-07-17T22:20:25.231" v="9"/>
          <ac:spMkLst>
            <pc:docMk/>
            <pc:sldMk cId="0" sldId="273"/>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74"/>
        </pc:sldMkLst>
        <pc:spChg chg="mod">
          <ac:chgData name="Bothum, Candi" userId="56779ce3-6ca5-4277-bd5f-12b869f8e367" providerId="ADAL" clId="{5357AD58-1553-4A4E-9CA1-BFE8F7F02484}" dt="2023-07-17T22:20:25.231" v="9"/>
          <ac:spMkLst>
            <pc:docMk/>
            <pc:sldMk cId="0" sldId="274"/>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75"/>
        </pc:sldMkLst>
        <pc:spChg chg="mod">
          <ac:chgData name="Bothum, Candi" userId="56779ce3-6ca5-4277-bd5f-12b869f8e367" providerId="ADAL" clId="{5357AD58-1553-4A4E-9CA1-BFE8F7F02484}" dt="2023-07-17T22:20:25.231" v="9"/>
          <ac:spMkLst>
            <pc:docMk/>
            <pc:sldMk cId="0" sldId="275"/>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76"/>
        </pc:sldMkLst>
        <pc:spChg chg="mod">
          <ac:chgData name="Bothum, Candi" userId="56779ce3-6ca5-4277-bd5f-12b869f8e367" providerId="ADAL" clId="{5357AD58-1553-4A4E-9CA1-BFE8F7F02484}" dt="2023-07-17T22:20:25.231" v="9"/>
          <ac:spMkLst>
            <pc:docMk/>
            <pc:sldMk cId="0" sldId="276"/>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77"/>
        </pc:sldMkLst>
        <pc:spChg chg="mod">
          <ac:chgData name="Bothum, Candi" userId="56779ce3-6ca5-4277-bd5f-12b869f8e367" providerId="ADAL" clId="{5357AD58-1553-4A4E-9CA1-BFE8F7F02484}" dt="2023-07-17T22:20:25.231" v="9"/>
          <ac:spMkLst>
            <pc:docMk/>
            <pc:sldMk cId="0" sldId="277"/>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78"/>
        </pc:sldMkLst>
        <pc:spChg chg="mod">
          <ac:chgData name="Bothum, Candi" userId="56779ce3-6ca5-4277-bd5f-12b869f8e367" providerId="ADAL" clId="{5357AD58-1553-4A4E-9CA1-BFE8F7F02484}" dt="2023-07-17T22:20:25.231" v="9"/>
          <ac:spMkLst>
            <pc:docMk/>
            <pc:sldMk cId="0" sldId="278"/>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79"/>
        </pc:sldMkLst>
        <pc:spChg chg="mod">
          <ac:chgData name="Bothum, Candi" userId="56779ce3-6ca5-4277-bd5f-12b869f8e367" providerId="ADAL" clId="{5357AD58-1553-4A4E-9CA1-BFE8F7F02484}" dt="2023-07-17T22:20:25.231" v="9"/>
          <ac:spMkLst>
            <pc:docMk/>
            <pc:sldMk cId="0" sldId="279"/>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80"/>
        </pc:sldMkLst>
        <pc:spChg chg="mod">
          <ac:chgData name="Bothum, Candi" userId="56779ce3-6ca5-4277-bd5f-12b869f8e367" providerId="ADAL" clId="{5357AD58-1553-4A4E-9CA1-BFE8F7F02484}" dt="2023-07-17T22:20:25.231" v="9"/>
          <ac:spMkLst>
            <pc:docMk/>
            <pc:sldMk cId="0" sldId="280"/>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81"/>
        </pc:sldMkLst>
        <pc:spChg chg="mod">
          <ac:chgData name="Bothum, Candi" userId="56779ce3-6ca5-4277-bd5f-12b869f8e367" providerId="ADAL" clId="{5357AD58-1553-4A4E-9CA1-BFE8F7F02484}" dt="2023-07-17T22:20:25.231" v="9"/>
          <ac:spMkLst>
            <pc:docMk/>
            <pc:sldMk cId="0" sldId="281"/>
            <ac:spMk id="4" creationId="{00000000-0000-0000-0000-000000000000}"/>
          </ac:spMkLst>
        </pc:spChg>
        <pc:spChg chg="mod">
          <ac:chgData name="Bothum, Candi" userId="56779ce3-6ca5-4277-bd5f-12b869f8e367" providerId="ADAL" clId="{5357AD58-1553-4A4E-9CA1-BFE8F7F02484}" dt="2023-07-17T22:20:25.231" v="9"/>
          <ac:spMkLst>
            <pc:docMk/>
            <pc:sldMk cId="0" sldId="281"/>
            <ac:spMk id="5" creationId="{00000000-0000-0000-0000-000000000000}"/>
          </ac:spMkLst>
        </pc:spChg>
      </pc:sldChg>
      <pc:sldChg chg="modSp">
        <pc:chgData name="Bothum, Candi" userId="56779ce3-6ca5-4277-bd5f-12b869f8e367" providerId="ADAL" clId="{5357AD58-1553-4A4E-9CA1-BFE8F7F02484}" dt="2023-07-17T22:20:25.231" v="9"/>
        <pc:sldMkLst>
          <pc:docMk/>
          <pc:sldMk cId="0" sldId="283"/>
        </pc:sldMkLst>
        <pc:spChg chg="mod">
          <ac:chgData name="Bothum, Candi" userId="56779ce3-6ca5-4277-bd5f-12b869f8e367" providerId="ADAL" clId="{5357AD58-1553-4A4E-9CA1-BFE8F7F02484}" dt="2023-07-17T22:20:25.231" v="9"/>
          <ac:spMkLst>
            <pc:docMk/>
            <pc:sldMk cId="0" sldId="283"/>
            <ac:spMk id="3" creationId="{00000000-0000-0000-0000-000000000000}"/>
          </ac:spMkLst>
        </pc:spChg>
      </pc:sldChg>
      <pc:sldChg chg="modSp">
        <pc:chgData name="Bothum, Candi" userId="56779ce3-6ca5-4277-bd5f-12b869f8e367" providerId="ADAL" clId="{5357AD58-1553-4A4E-9CA1-BFE8F7F02484}" dt="2023-07-17T22:20:25.231" v="9"/>
        <pc:sldMkLst>
          <pc:docMk/>
          <pc:sldMk cId="0" sldId="285"/>
        </pc:sldMkLst>
        <pc:spChg chg="mod">
          <ac:chgData name="Bothum, Candi" userId="56779ce3-6ca5-4277-bd5f-12b869f8e367" providerId="ADAL" clId="{5357AD58-1553-4A4E-9CA1-BFE8F7F02484}" dt="2023-07-17T22:20:25.231" v="9"/>
          <ac:spMkLst>
            <pc:docMk/>
            <pc:sldMk cId="0" sldId="285"/>
            <ac:spMk id="4" creationId="{00000000-0000-0000-0000-000000000000}"/>
          </ac:spMkLst>
        </pc:spChg>
        <pc:spChg chg="mod">
          <ac:chgData name="Bothum, Candi" userId="56779ce3-6ca5-4277-bd5f-12b869f8e367" providerId="ADAL" clId="{5357AD58-1553-4A4E-9CA1-BFE8F7F02484}" dt="2023-07-17T22:20:25.231" v="9"/>
          <ac:spMkLst>
            <pc:docMk/>
            <pc:sldMk cId="0" sldId="285"/>
            <ac:spMk id="5" creationId="{00000000-0000-0000-0000-000000000000}"/>
          </ac:spMkLst>
        </pc:spChg>
      </pc:sldChg>
      <pc:sldChg chg="modSp">
        <pc:chgData name="Bothum, Candi" userId="56779ce3-6ca5-4277-bd5f-12b869f8e367" providerId="ADAL" clId="{5357AD58-1553-4A4E-9CA1-BFE8F7F02484}" dt="2023-07-17T22:20:25.231" v="9"/>
        <pc:sldMkLst>
          <pc:docMk/>
          <pc:sldMk cId="0" sldId="287"/>
        </pc:sldMkLst>
        <pc:spChg chg="mod">
          <ac:chgData name="Bothum, Candi" userId="56779ce3-6ca5-4277-bd5f-12b869f8e367" providerId="ADAL" clId="{5357AD58-1553-4A4E-9CA1-BFE8F7F02484}" dt="2023-07-17T22:20:25.231" v="9"/>
          <ac:spMkLst>
            <pc:docMk/>
            <pc:sldMk cId="0" sldId="287"/>
            <ac:spMk id="8194" creationId="{00000000-0000-0000-0000-000000000000}"/>
          </ac:spMkLst>
        </pc:spChg>
      </pc:sldChg>
      <pc:sldChg chg="modSp">
        <pc:chgData name="Bothum, Candi" userId="56779ce3-6ca5-4277-bd5f-12b869f8e367" providerId="ADAL" clId="{5357AD58-1553-4A4E-9CA1-BFE8F7F02484}" dt="2023-07-17T22:20:25.231" v="9"/>
        <pc:sldMkLst>
          <pc:docMk/>
          <pc:sldMk cId="0" sldId="288"/>
        </pc:sldMkLst>
        <pc:spChg chg="mod">
          <ac:chgData name="Bothum, Candi" userId="56779ce3-6ca5-4277-bd5f-12b869f8e367" providerId="ADAL" clId="{5357AD58-1553-4A4E-9CA1-BFE8F7F02484}" dt="2023-07-17T22:20:25.231" v="9"/>
          <ac:spMkLst>
            <pc:docMk/>
            <pc:sldMk cId="0" sldId="288"/>
            <ac:spMk id="9218" creationId="{00000000-0000-0000-0000-000000000000}"/>
          </ac:spMkLst>
        </pc:spChg>
      </pc:sldChg>
      <pc:sldChg chg="modSp">
        <pc:chgData name="Bothum, Candi" userId="56779ce3-6ca5-4277-bd5f-12b869f8e367" providerId="ADAL" clId="{5357AD58-1553-4A4E-9CA1-BFE8F7F02484}" dt="2023-07-17T22:20:25.231" v="9"/>
        <pc:sldMkLst>
          <pc:docMk/>
          <pc:sldMk cId="0" sldId="290"/>
        </pc:sldMkLst>
        <pc:spChg chg="mod">
          <ac:chgData name="Bothum, Candi" userId="56779ce3-6ca5-4277-bd5f-12b869f8e367" providerId="ADAL" clId="{5357AD58-1553-4A4E-9CA1-BFE8F7F02484}" dt="2023-07-17T22:20:25.231" v="9"/>
          <ac:spMkLst>
            <pc:docMk/>
            <pc:sldMk cId="0" sldId="290"/>
            <ac:spMk id="11266" creationId="{00000000-0000-0000-0000-000000000000}"/>
          </ac:spMkLst>
        </pc:spChg>
      </pc:sldChg>
      <pc:sldChg chg="modSp">
        <pc:chgData name="Bothum, Candi" userId="56779ce3-6ca5-4277-bd5f-12b869f8e367" providerId="ADAL" clId="{5357AD58-1553-4A4E-9CA1-BFE8F7F02484}" dt="2023-07-17T22:20:25.231" v="9"/>
        <pc:sldMkLst>
          <pc:docMk/>
          <pc:sldMk cId="0" sldId="291"/>
        </pc:sldMkLst>
        <pc:spChg chg="mod">
          <ac:chgData name="Bothum, Candi" userId="56779ce3-6ca5-4277-bd5f-12b869f8e367" providerId="ADAL" clId="{5357AD58-1553-4A4E-9CA1-BFE8F7F02484}" dt="2023-07-17T22:20:25.231" v="9"/>
          <ac:spMkLst>
            <pc:docMk/>
            <pc:sldMk cId="0" sldId="291"/>
            <ac:spMk id="12290" creationId="{00000000-0000-0000-0000-000000000000}"/>
          </ac:spMkLst>
        </pc:spChg>
        <pc:spChg chg="mod">
          <ac:chgData name="Bothum, Candi" userId="56779ce3-6ca5-4277-bd5f-12b869f8e367" providerId="ADAL" clId="{5357AD58-1553-4A4E-9CA1-BFE8F7F02484}" dt="2023-07-17T22:20:25.231" v="9"/>
          <ac:spMkLst>
            <pc:docMk/>
            <pc:sldMk cId="0" sldId="291"/>
            <ac:spMk id="12291" creationId="{00000000-0000-0000-0000-000000000000}"/>
          </ac:spMkLst>
        </pc:spChg>
      </pc:sldChg>
      <pc:sldChg chg="modSp mod">
        <pc:chgData name="Bothum, Candi" userId="56779ce3-6ca5-4277-bd5f-12b869f8e367" providerId="ADAL" clId="{5357AD58-1553-4A4E-9CA1-BFE8F7F02484}" dt="2023-07-17T22:20:25.231" v="9"/>
        <pc:sldMkLst>
          <pc:docMk/>
          <pc:sldMk cId="0" sldId="292"/>
        </pc:sldMkLst>
        <pc:spChg chg="mod">
          <ac:chgData name="Bothum, Candi" userId="56779ce3-6ca5-4277-bd5f-12b869f8e367" providerId="ADAL" clId="{5357AD58-1553-4A4E-9CA1-BFE8F7F02484}" dt="2023-07-17T22:20:25.231" v="9"/>
          <ac:spMkLst>
            <pc:docMk/>
            <pc:sldMk cId="0" sldId="292"/>
            <ac:spMk id="13314" creationId="{00000000-0000-0000-0000-000000000000}"/>
          </ac:spMkLst>
        </pc:spChg>
        <pc:spChg chg="mod">
          <ac:chgData name="Bothum, Candi" userId="56779ce3-6ca5-4277-bd5f-12b869f8e367" providerId="ADAL" clId="{5357AD58-1553-4A4E-9CA1-BFE8F7F02484}" dt="2023-07-17T22:20:25.231" v="9"/>
          <ac:spMkLst>
            <pc:docMk/>
            <pc:sldMk cId="0" sldId="292"/>
            <ac:spMk id="13315" creationId="{00000000-0000-0000-0000-000000000000}"/>
          </ac:spMkLst>
        </pc:spChg>
      </pc:sldChg>
      <pc:sldChg chg="modSp">
        <pc:chgData name="Bothum, Candi" userId="56779ce3-6ca5-4277-bd5f-12b869f8e367" providerId="ADAL" clId="{5357AD58-1553-4A4E-9CA1-BFE8F7F02484}" dt="2023-07-17T22:20:25.231" v="9"/>
        <pc:sldMkLst>
          <pc:docMk/>
          <pc:sldMk cId="0" sldId="293"/>
        </pc:sldMkLst>
        <pc:spChg chg="mod">
          <ac:chgData name="Bothum, Candi" userId="56779ce3-6ca5-4277-bd5f-12b869f8e367" providerId="ADAL" clId="{5357AD58-1553-4A4E-9CA1-BFE8F7F02484}" dt="2023-07-17T22:20:25.231" v="9"/>
          <ac:spMkLst>
            <pc:docMk/>
            <pc:sldMk cId="0" sldId="293"/>
            <ac:spMk id="14338" creationId="{00000000-0000-0000-0000-000000000000}"/>
          </ac:spMkLst>
        </pc:spChg>
        <pc:spChg chg="mod">
          <ac:chgData name="Bothum, Candi" userId="56779ce3-6ca5-4277-bd5f-12b869f8e367" providerId="ADAL" clId="{5357AD58-1553-4A4E-9CA1-BFE8F7F02484}" dt="2023-07-17T22:20:25.231" v="9"/>
          <ac:spMkLst>
            <pc:docMk/>
            <pc:sldMk cId="0" sldId="293"/>
            <ac:spMk id="14339" creationId="{00000000-0000-0000-0000-000000000000}"/>
          </ac:spMkLst>
        </pc:spChg>
      </pc:sldChg>
      <pc:sldChg chg="modSp">
        <pc:chgData name="Bothum, Candi" userId="56779ce3-6ca5-4277-bd5f-12b869f8e367" providerId="ADAL" clId="{5357AD58-1553-4A4E-9CA1-BFE8F7F02484}" dt="2023-07-17T22:20:25.231" v="9"/>
        <pc:sldMkLst>
          <pc:docMk/>
          <pc:sldMk cId="0" sldId="294"/>
        </pc:sldMkLst>
        <pc:spChg chg="mod">
          <ac:chgData name="Bothum, Candi" userId="56779ce3-6ca5-4277-bd5f-12b869f8e367" providerId="ADAL" clId="{5357AD58-1553-4A4E-9CA1-BFE8F7F02484}" dt="2023-07-17T22:20:25.231" v="9"/>
          <ac:spMkLst>
            <pc:docMk/>
            <pc:sldMk cId="0" sldId="294"/>
            <ac:spMk id="15362" creationId="{00000000-0000-0000-0000-000000000000}"/>
          </ac:spMkLst>
        </pc:spChg>
        <pc:spChg chg="mod">
          <ac:chgData name="Bothum, Candi" userId="56779ce3-6ca5-4277-bd5f-12b869f8e367" providerId="ADAL" clId="{5357AD58-1553-4A4E-9CA1-BFE8F7F02484}" dt="2023-07-17T22:20:25.231" v="9"/>
          <ac:spMkLst>
            <pc:docMk/>
            <pc:sldMk cId="0" sldId="294"/>
            <ac:spMk id="15363" creationId="{00000000-0000-0000-0000-000000000000}"/>
          </ac:spMkLst>
        </pc:spChg>
      </pc:sldChg>
      <pc:sldChg chg="modSp">
        <pc:chgData name="Bothum, Candi" userId="56779ce3-6ca5-4277-bd5f-12b869f8e367" providerId="ADAL" clId="{5357AD58-1553-4A4E-9CA1-BFE8F7F02484}" dt="2023-07-17T22:20:25.231" v="9"/>
        <pc:sldMkLst>
          <pc:docMk/>
          <pc:sldMk cId="0" sldId="295"/>
        </pc:sldMkLst>
        <pc:spChg chg="mod">
          <ac:chgData name="Bothum, Candi" userId="56779ce3-6ca5-4277-bd5f-12b869f8e367" providerId="ADAL" clId="{5357AD58-1553-4A4E-9CA1-BFE8F7F02484}" dt="2023-07-17T22:20:25.231" v="9"/>
          <ac:spMkLst>
            <pc:docMk/>
            <pc:sldMk cId="0" sldId="295"/>
            <ac:spMk id="16386" creationId="{00000000-0000-0000-0000-000000000000}"/>
          </ac:spMkLst>
        </pc:spChg>
        <pc:spChg chg="mod">
          <ac:chgData name="Bothum, Candi" userId="56779ce3-6ca5-4277-bd5f-12b869f8e367" providerId="ADAL" clId="{5357AD58-1553-4A4E-9CA1-BFE8F7F02484}" dt="2023-07-17T22:20:25.231" v="9"/>
          <ac:spMkLst>
            <pc:docMk/>
            <pc:sldMk cId="0" sldId="295"/>
            <ac:spMk id="16387" creationId="{00000000-0000-0000-0000-000000000000}"/>
          </ac:spMkLst>
        </pc:spChg>
      </pc:sldChg>
      <pc:sldChg chg="modSp">
        <pc:chgData name="Bothum, Candi" userId="56779ce3-6ca5-4277-bd5f-12b869f8e367" providerId="ADAL" clId="{5357AD58-1553-4A4E-9CA1-BFE8F7F02484}" dt="2023-07-17T22:20:25.231" v="9"/>
        <pc:sldMkLst>
          <pc:docMk/>
          <pc:sldMk cId="0" sldId="296"/>
        </pc:sldMkLst>
        <pc:spChg chg="mod">
          <ac:chgData name="Bothum, Candi" userId="56779ce3-6ca5-4277-bd5f-12b869f8e367" providerId="ADAL" clId="{5357AD58-1553-4A4E-9CA1-BFE8F7F02484}" dt="2023-07-17T22:20:25.231" v="9"/>
          <ac:spMkLst>
            <pc:docMk/>
            <pc:sldMk cId="0" sldId="296"/>
            <ac:spMk id="17410" creationId="{00000000-0000-0000-0000-000000000000}"/>
          </ac:spMkLst>
        </pc:spChg>
        <pc:spChg chg="mod">
          <ac:chgData name="Bothum, Candi" userId="56779ce3-6ca5-4277-bd5f-12b869f8e367" providerId="ADAL" clId="{5357AD58-1553-4A4E-9CA1-BFE8F7F02484}" dt="2023-07-17T22:20:25.231" v="9"/>
          <ac:spMkLst>
            <pc:docMk/>
            <pc:sldMk cId="0" sldId="296"/>
            <ac:spMk id="17411" creationId="{00000000-0000-0000-0000-000000000000}"/>
          </ac:spMkLst>
        </pc:spChg>
      </pc:sldChg>
      <pc:sldChg chg="modSp">
        <pc:chgData name="Bothum, Candi" userId="56779ce3-6ca5-4277-bd5f-12b869f8e367" providerId="ADAL" clId="{5357AD58-1553-4A4E-9CA1-BFE8F7F02484}" dt="2023-07-17T22:20:25.231" v="9"/>
        <pc:sldMkLst>
          <pc:docMk/>
          <pc:sldMk cId="0" sldId="297"/>
        </pc:sldMkLst>
        <pc:spChg chg="mod">
          <ac:chgData name="Bothum, Candi" userId="56779ce3-6ca5-4277-bd5f-12b869f8e367" providerId="ADAL" clId="{5357AD58-1553-4A4E-9CA1-BFE8F7F02484}" dt="2023-07-17T22:20:25.231" v="9"/>
          <ac:spMkLst>
            <pc:docMk/>
            <pc:sldMk cId="0" sldId="297"/>
            <ac:spMk id="18435" creationId="{00000000-0000-0000-0000-000000000000}"/>
          </ac:spMkLst>
        </pc:spChg>
      </pc:sldChg>
      <pc:sldChg chg="modSp">
        <pc:chgData name="Bothum, Candi" userId="56779ce3-6ca5-4277-bd5f-12b869f8e367" providerId="ADAL" clId="{5357AD58-1553-4A4E-9CA1-BFE8F7F02484}" dt="2023-07-17T22:20:25.231" v="9"/>
        <pc:sldMkLst>
          <pc:docMk/>
          <pc:sldMk cId="0" sldId="298"/>
        </pc:sldMkLst>
        <pc:spChg chg="mod">
          <ac:chgData name="Bothum, Candi" userId="56779ce3-6ca5-4277-bd5f-12b869f8e367" providerId="ADAL" clId="{5357AD58-1553-4A4E-9CA1-BFE8F7F02484}" dt="2023-07-17T22:20:25.231" v="9"/>
          <ac:spMkLst>
            <pc:docMk/>
            <pc:sldMk cId="0" sldId="298"/>
            <ac:spMk id="2" creationId="{00000000-0000-0000-0000-000000000000}"/>
          </ac:spMkLst>
        </pc:spChg>
      </pc:sldChg>
      <pc:sldChg chg="modSp">
        <pc:chgData name="Bothum, Candi" userId="56779ce3-6ca5-4277-bd5f-12b869f8e367" providerId="ADAL" clId="{5357AD58-1553-4A4E-9CA1-BFE8F7F02484}" dt="2023-07-17T22:20:25.231" v="9"/>
        <pc:sldMkLst>
          <pc:docMk/>
          <pc:sldMk cId="0" sldId="299"/>
        </pc:sldMkLst>
        <pc:spChg chg="mod">
          <ac:chgData name="Bothum, Candi" userId="56779ce3-6ca5-4277-bd5f-12b869f8e367" providerId="ADAL" clId="{5357AD58-1553-4A4E-9CA1-BFE8F7F02484}" dt="2023-07-17T22:20:25.231" v="9"/>
          <ac:spMkLst>
            <pc:docMk/>
            <pc:sldMk cId="0" sldId="299"/>
            <ac:spMk id="20482" creationId="{00000000-0000-0000-0000-000000000000}"/>
          </ac:spMkLst>
        </pc:spChg>
        <pc:spChg chg="mod">
          <ac:chgData name="Bothum, Candi" userId="56779ce3-6ca5-4277-bd5f-12b869f8e367" providerId="ADAL" clId="{5357AD58-1553-4A4E-9CA1-BFE8F7F02484}" dt="2023-07-17T22:20:25.231" v="9"/>
          <ac:spMkLst>
            <pc:docMk/>
            <pc:sldMk cId="0" sldId="299"/>
            <ac:spMk id="20483" creationId="{00000000-0000-0000-0000-000000000000}"/>
          </ac:spMkLst>
        </pc:spChg>
      </pc:sldChg>
      <pc:sldChg chg="modSp mod">
        <pc:chgData name="Bothum, Candi" userId="56779ce3-6ca5-4277-bd5f-12b869f8e367" providerId="ADAL" clId="{5357AD58-1553-4A4E-9CA1-BFE8F7F02484}" dt="2023-07-17T22:20:25.231" v="9"/>
        <pc:sldMkLst>
          <pc:docMk/>
          <pc:sldMk cId="0" sldId="300"/>
        </pc:sldMkLst>
        <pc:spChg chg="mod">
          <ac:chgData name="Bothum, Candi" userId="56779ce3-6ca5-4277-bd5f-12b869f8e367" providerId="ADAL" clId="{5357AD58-1553-4A4E-9CA1-BFE8F7F02484}" dt="2023-07-17T22:20:25.231" v="9"/>
          <ac:spMkLst>
            <pc:docMk/>
            <pc:sldMk cId="0" sldId="300"/>
            <ac:spMk id="2" creationId="{00000000-0000-0000-0000-000000000000}"/>
          </ac:spMkLst>
        </pc:spChg>
        <pc:spChg chg="mod">
          <ac:chgData name="Bothum, Candi" userId="56779ce3-6ca5-4277-bd5f-12b869f8e367" providerId="ADAL" clId="{5357AD58-1553-4A4E-9CA1-BFE8F7F02484}" dt="2023-07-17T22:20:25.231" v="9"/>
          <ac:spMkLst>
            <pc:docMk/>
            <pc:sldMk cId="0" sldId="300"/>
            <ac:spMk id="21507" creationId="{00000000-0000-0000-0000-000000000000}"/>
          </ac:spMkLst>
        </pc:spChg>
      </pc:sldChg>
      <pc:sldChg chg="modSp">
        <pc:chgData name="Bothum, Candi" userId="56779ce3-6ca5-4277-bd5f-12b869f8e367" providerId="ADAL" clId="{5357AD58-1553-4A4E-9CA1-BFE8F7F02484}" dt="2023-07-17T22:20:25.231" v="9"/>
        <pc:sldMkLst>
          <pc:docMk/>
          <pc:sldMk cId="0" sldId="301"/>
        </pc:sldMkLst>
        <pc:spChg chg="mod">
          <ac:chgData name="Bothum, Candi" userId="56779ce3-6ca5-4277-bd5f-12b869f8e367" providerId="ADAL" clId="{5357AD58-1553-4A4E-9CA1-BFE8F7F02484}" dt="2023-07-17T22:20:25.231" v="9"/>
          <ac:spMkLst>
            <pc:docMk/>
            <pc:sldMk cId="0" sldId="301"/>
            <ac:spMk id="22530" creationId="{00000000-0000-0000-0000-000000000000}"/>
          </ac:spMkLst>
        </pc:spChg>
        <pc:spChg chg="mod">
          <ac:chgData name="Bothum, Candi" userId="56779ce3-6ca5-4277-bd5f-12b869f8e367" providerId="ADAL" clId="{5357AD58-1553-4A4E-9CA1-BFE8F7F02484}" dt="2023-07-17T22:20:25.231" v="9"/>
          <ac:spMkLst>
            <pc:docMk/>
            <pc:sldMk cId="0" sldId="301"/>
            <ac:spMk id="22531" creationId="{00000000-0000-0000-0000-000000000000}"/>
          </ac:spMkLst>
        </pc:spChg>
      </pc:sldChg>
      <pc:sldChg chg="modSp">
        <pc:chgData name="Bothum, Candi" userId="56779ce3-6ca5-4277-bd5f-12b869f8e367" providerId="ADAL" clId="{5357AD58-1553-4A4E-9CA1-BFE8F7F02484}" dt="2023-07-17T22:20:25.231" v="9"/>
        <pc:sldMkLst>
          <pc:docMk/>
          <pc:sldMk cId="0" sldId="302"/>
        </pc:sldMkLst>
        <pc:spChg chg="mod">
          <ac:chgData name="Bothum, Candi" userId="56779ce3-6ca5-4277-bd5f-12b869f8e367" providerId="ADAL" clId="{5357AD58-1553-4A4E-9CA1-BFE8F7F02484}" dt="2023-07-17T22:20:25.231" v="9"/>
          <ac:spMkLst>
            <pc:docMk/>
            <pc:sldMk cId="0" sldId="302"/>
            <ac:spMk id="2" creationId="{00000000-0000-0000-0000-000000000000}"/>
          </ac:spMkLst>
        </pc:spChg>
        <pc:spChg chg="mod">
          <ac:chgData name="Bothum, Candi" userId="56779ce3-6ca5-4277-bd5f-12b869f8e367" providerId="ADAL" clId="{5357AD58-1553-4A4E-9CA1-BFE8F7F02484}" dt="2023-07-17T22:20:25.231" v="9"/>
          <ac:spMkLst>
            <pc:docMk/>
            <pc:sldMk cId="0" sldId="302"/>
            <ac:spMk id="3" creationId="{00000000-0000-0000-0000-000000000000}"/>
          </ac:spMkLst>
        </pc:spChg>
      </pc:sldChg>
      <pc:sldChg chg="modSp">
        <pc:chgData name="Bothum, Candi" userId="56779ce3-6ca5-4277-bd5f-12b869f8e367" providerId="ADAL" clId="{5357AD58-1553-4A4E-9CA1-BFE8F7F02484}" dt="2023-07-17T22:20:25.231" v="9"/>
        <pc:sldMkLst>
          <pc:docMk/>
          <pc:sldMk cId="0" sldId="303"/>
        </pc:sldMkLst>
        <pc:spChg chg="mod">
          <ac:chgData name="Bothum, Candi" userId="56779ce3-6ca5-4277-bd5f-12b869f8e367" providerId="ADAL" clId="{5357AD58-1553-4A4E-9CA1-BFE8F7F02484}" dt="2023-07-17T22:20:25.231" v="9"/>
          <ac:spMkLst>
            <pc:docMk/>
            <pc:sldMk cId="0" sldId="303"/>
            <ac:spMk id="24578" creationId="{00000000-0000-0000-0000-000000000000}"/>
          </ac:spMkLst>
        </pc:spChg>
        <pc:spChg chg="mod">
          <ac:chgData name="Bothum, Candi" userId="56779ce3-6ca5-4277-bd5f-12b869f8e367" providerId="ADAL" clId="{5357AD58-1553-4A4E-9CA1-BFE8F7F02484}" dt="2023-07-17T22:20:25.231" v="9"/>
          <ac:spMkLst>
            <pc:docMk/>
            <pc:sldMk cId="0" sldId="303"/>
            <ac:spMk id="24579" creationId="{00000000-0000-0000-0000-000000000000}"/>
          </ac:spMkLst>
        </pc:spChg>
      </pc:sldChg>
      <pc:sldChg chg="modSp">
        <pc:chgData name="Bothum, Candi" userId="56779ce3-6ca5-4277-bd5f-12b869f8e367" providerId="ADAL" clId="{5357AD58-1553-4A4E-9CA1-BFE8F7F02484}" dt="2023-07-17T22:20:25.231" v="9"/>
        <pc:sldMkLst>
          <pc:docMk/>
          <pc:sldMk cId="0" sldId="304"/>
        </pc:sldMkLst>
        <pc:spChg chg="mod">
          <ac:chgData name="Bothum, Candi" userId="56779ce3-6ca5-4277-bd5f-12b869f8e367" providerId="ADAL" clId="{5357AD58-1553-4A4E-9CA1-BFE8F7F02484}" dt="2023-07-17T22:20:25.231" v="9"/>
          <ac:spMkLst>
            <pc:docMk/>
            <pc:sldMk cId="0" sldId="304"/>
            <ac:spMk id="3" creationId="{00000000-0000-0000-0000-000000000000}"/>
          </ac:spMkLst>
        </pc:spChg>
        <pc:spChg chg="mod">
          <ac:chgData name="Bothum, Candi" userId="56779ce3-6ca5-4277-bd5f-12b869f8e367" providerId="ADAL" clId="{5357AD58-1553-4A4E-9CA1-BFE8F7F02484}" dt="2023-07-17T22:20:25.231" v="9"/>
          <ac:spMkLst>
            <pc:docMk/>
            <pc:sldMk cId="0" sldId="304"/>
            <ac:spMk id="25602" creationId="{00000000-0000-0000-0000-000000000000}"/>
          </ac:spMkLst>
        </pc:spChg>
      </pc:sldChg>
      <pc:sldChg chg="modSp">
        <pc:chgData name="Bothum, Candi" userId="56779ce3-6ca5-4277-bd5f-12b869f8e367" providerId="ADAL" clId="{5357AD58-1553-4A4E-9CA1-BFE8F7F02484}" dt="2023-07-17T22:20:25.231" v="9"/>
        <pc:sldMkLst>
          <pc:docMk/>
          <pc:sldMk cId="0" sldId="305"/>
        </pc:sldMkLst>
        <pc:spChg chg="mod">
          <ac:chgData name="Bothum, Candi" userId="56779ce3-6ca5-4277-bd5f-12b869f8e367" providerId="ADAL" clId="{5357AD58-1553-4A4E-9CA1-BFE8F7F02484}" dt="2023-07-17T22:20:25.231" v="9"/>
          <ac:spMkLst>
            <pc:docMk/>
            <pc:sldMk cId="0" sldId="305"/>
            <ac:spMk id="26626" creationId="{00000000-0000-0000-0000-000000000000}"/>
          </ac:spMkLst>
        </pc:spChg>
        <pc:spChg chg="mod">
          <ac:chgData name="Bothum, Candi" userId="56779ce3-6ca5-4277-bd5f-12b869f8e367" providerId="ADAL" clId="{5357AD58-1553-4A4E-9CA1-BFE8F7F02484}" dt="2023-07-17T22:20:25.231" v="9"/>
          <ac:spMkLst>
            <pc:docMk/>
            <pc:sldMk cId="0" sldId="305"/>
            <ac:spMk id="26627" creationId="{00000000-0000-0000-0000-000000000000}"/>
          </ac:spMkLst>
        </pc:spChg>
      </pc:sldChg>
      <pc:sldChg chg="modSp">
        <pc:chgData name="Bothum, Candi" userId="56779ce3-6ca5-4277-bd5f-12b869f8e367" providerId="ADAL" clId="{5357AD58-1553-4A4E-9CA1-BFE8F7F02484}" dt="2023-07-17T22:20:25.231" v="9"/>
        <pc:sldMkLst>
          <pc:docMk/>
          <pc:sldMk cId="0" sldId="306"/>
        </pc:sldMkLst>
        <pc:spChg chg="mod">
          <ac:chgData name="Bothum, Candi" userId="56779ce3-6ca5-4277-bd5f-12b869f8e367" providerId="ADAL" clId="{5357AD58-1553-4A4E-9CA1-BFE8F7F02484}" dt="2023-07-17T22:20:25.231" v="9"/>
          <ac:spMkLst>
            <pc:docMk/>
            <pc:sldMk cId="0" sldId="306"/>
            <ac:spMk id="27650" creationId="{00000000-0000-0000-0000-000000000000}"/>
          </ac:spMkLst>
        </pc:spChg>
      </pc:sldChg>
      <pc:sldChg chg="modSp">
        <pc:chgData name="Bothum, Candi" userId="56779ce3-6ca5-4277-bd5f-12b869f8e367" providerId="ADAL" clId="{5357AD58-1553-4A4E-9CA1-BFE8F7F02484}" dt="2023-07-17T22:20:25.231" v="9"/>
        <pc:sldMkLst>
          <pc:docMk/>
          <pc:sldMk cId="0" sldId="307"/>
        </pc:sldMkLst>
        <pc:spChg chg="mod">
          <ac:chgData name="Bothum, Candi" userId="56779ce3-6ca5-4277-bd5f-12b869f8e367" providerId="ADAL" clId="{5357AD58-1553-4A4E-9CA1-BFE8F7F02484}" dt="2023-07-17T22:20:25.231" v="9"/>
          <ac:spMkLst>
            <pc:docMk/>
            <pc:sldMk cId="0" sldId="307"/>
            <ac:spMk id="28675" creationId="{00000000-0000-0000-0000-000000000000}"/>
          </ac:spMkLst>
        </pc:spChg>
        <pc:spChg chg="mod">
          <ac:chgData name="Bothum, Candi" userId="56779ce3-6ca5-4277-bd5f-12b869f8e367" providerId="ADAL" clId="{5357AD58-1553-4A4E-9CA1-BFE8F7F02484}" dt="2023-07-17T22:20:25.231" v="9"/>
          <ac:spMkLst>
            <pc:docMk/>
            <pc:sldMk cId="0" sldId="307"/>
            <ac:spMk id="28676" creationId="{00000000-0000-0000-0000-000000000000}"/>
          </ac:spMkLst>
        </pc:spChg>
      </pc:sldChg>
      <pc:sldChg chg="modSp">
        <pc:chgData name="Bothum, Candi" userId="56779ce3-6ca5-4277-bd5f-12b869f8e367" providerId="ADAL" clId="{5357AD58-1553-4A4E-9CA1-BFE8F7F02484}" dt="2023-07-17T22:20:25.231" v="9"/>
        <pc:sldMkLst>
          <pc:docMk/>
          <pc:sldMk cId="0" sldId="308"/>
        </pc:sldMkLst>
        <pc:spChg chg="mod">
          <ac:chgData name="Bothum, Candi" userId="56779ce3-6ca5-4277-bd5f-12b869f8e367" providerId="ADAL" clId="{5357AD58-1553-4A4E-9CA1-BFE8F7F02484}" dt="2023-07-17T22:20:25.231" v="9"/>
          <ac:spMkLst>
            <pc:docMk/>
            <pc:sldMk cId="0" sldId="308"/>
            <ac:spMk id="29698" creationId="{00000000-0000-0000-0000-000000000000}"/>
          </ac:spMkLst>
        </pc:spChg>
        <pc:spChg chg="mod">
          <ac:chgData name="Bothum, Candi" userId="56779ce3-6ca5-4277-bd5f-12b869f8e367" providerId="ADAL" clId="{5357AD58-1553-4A4E-9CA1-BFE8F7F02484}" dt="2023-07-17T22:20:25.231" v="9"/>
          <ac:spMkLst>
            <pc:docMk/>
            <pc:sldMk cId="0" sldId="308"/>
            <ac:spMk id="29699" creationId="{00000000-0000-0000-0000-000000000000}"/>
          </ac:spMkLst>
        </pc:spChg>
      </pc:sldChg>
      <pc:sldChg chg="modSp">
        <pc:chgData name="Bothum, Candi" userId="56779ce3-6ca5-4277-bd5f-12b869f8e367" providerId="ADAL" clId="{5357AD58-1553-4A4E-9CA1-BFE8F7F02484}" dt="2023-07-17T22:20:25.231" v="9"/>
        <pc:sldMkLst>
          <pc:docMk/>
          <pc:sldMk cId="0" sldId="309"/>
        </pc:sldMkLst>
        <pc:spChg chg="mod">
          <ac:chgData name="Bothum, Candi" userId="56779ce3-6ca5-4277-bd5f-12b869f8e367" providerId="ADAL" clId="{5357AD58-1553-4A4E-9CA1-BFE8F7F02484}" dt="2023-07-17T22:20:25.231" v="9"/>
          <ac:spMkLst>
            <pc:docMk/>
            <pc:sldMk cId="0" sldId="309"/>
            <ac:spMk id="30722" creationId="{00000000-0000-0000-0000-000000000000}"/>
          </ac:spMkLst>
        </pc:spChg>
        <pc:spChg chg="mod">
          <ac:chgData name="Bothum, Candi" userId="56779ce3-6ca5-4277-bd5f-12b869f8e367" providerId="ADAL" clId="{5357AD58-1553-4A4E-9CA1-BFE8F7F02484}" dt="2023-07-17T22:20:25.231" v="9"/>
          <ac:spMkLst>
            <pc:docMk/>
            <pc:sldMk cId="0" sldId="309"/>
            <ac:spMk id="30723" creationId="{00000000-0000-0000-0000-000000000000}"/>
          </ac:spMkLst>
        </pc:spChg>
      </pc:sldChg>
      <pc:sldChg chg="modSp">
        <pc:chgData name="Bothum, Candi" userId="56779ce3-6ca5-4277-bd5f-12b869f8e367" providerId="ADAL" clId="{5357AD58-1553-4A4E-9CA1-BFE8F7F02484}" dt="2023-07-17T22:20:25.231" v="9"/>
        <pc:sldMkLst>
          <pc:docMk/>
          <pc:sldMk cId="0" sldId="310"/>
        </pc:sldMkLst>
        <pc:spChg chg="mod">
          <ac:chgData name="Bothum, Candi" userId="56779ce3-6ca5-4277-bd5f-12b869f8e367" providerId="ADAL" clId="{5357AD58-1553-4A4E-9CA1-BFE8F7F02484}" dt="2023-07-17T22:20:25.231" v="9"/>
          <ac:spMkLst>
            <pc:docMk/>
            <pc:sldMk cId="0" sldId="310"/>
            <ac:spMk id="31746" creationId="{00000000-0000-0000-0000-000000000000}"/>
          </ac:spMkLst>
        </pc:spChg>
        <pc:spChg chg="mod">
          <ac:chgData name="Bothum, Candi" userId="56779ce3-6ca5-4277-bd5f-12b869f8e367" providerId="ADAL" clId="{5357AD58-1553-4A4E-9CA1-BFE8F7F02484}" dt="2023-07-17T22:20:25.231" v="9"/>
          <ac:spMkLst>
            <pc:docMk/>
            <pc:sldMk cId="0" sldId="310"/>
            <ac:spMk id="31747" creationId="{00000000-0000-0000-0000-000000000000}"/>
          </ac:spMkLst>
        </pc:spChg>
      </pc:sldChg>
      <pc:sldChg chg="modSp">
        <pc:chgData name="Bothum, Candi" userId="56779ce3-6ca5-4277-bd5f-12b869f8e367" providerId="ADAL" clId="{5357AD58-1553-4A4E-9CA1-BFE8F7F02484}" dt="2023-07-17T22:20:25.231" v="9"/>
        <pc:sldMkLst>
          <pc:docMk/>
          <pc:sldMk cId="0" sldId="311"/>
        </pc:sldMkLst>
        <pc:spChg chg="mod">
          <ac:chgData name="Bothum, Candi" userId="56779ce3-6ca5-4277-bd5f-12b869f8e367" providerId="ADAL" clId="{5357AD58-1553-4A4E-9CA1-BFE8F7F02484}" dt="2023-07-17T22:20:25.231" v="9"/>
          <ac:spMkLst>
            <pc:docMk/>
            <pc:sldMk cId="0" sldId="311"/>
            <ac:spMk id="32770" creationId="{00000000-0000-0000-0000-000000000000}"/>
          </ac:spMkLst>
        </pc:spChg>
        <pc:spChg chg="mod">
          <ac:chgData name="Bothum, Candi" userId="56779ce3-6ca5-4277-bd5f-12b869f8e367" providerId="ADAL" clId="{5357AD58-1553-4A4E-9CA1-BFE8F7F02484}" dt="2023-07-17T22:20:25.231" v="9"/>
          <ac:spMkLst>
            <pc:docMk/>
            <pc:sldMk cId="0" sldId="311"/>
            <ac:spMk id="32771" creationId="{00000000-0000-0000-0000-000000000000}"/>
          </ac:spMkLst>
        </pc:spChg>
      </pc:sldChg>
      <pc:sldChg chg="modSp">
        <pc:chgData name="Bothum, Candi" userId="56779ce3-6ca5-4277-bd5f-12b869f8e367" providerId="ADAL" clId="{5357AD58-1553-4A4E-9CA1-BFE8F7F02484}" dt="2023-07-17T22:20:25.231" v="9"/>
        <pc:sldMkLst>
          <pc:docMk/>
          <pc:sldMk cId="0" sldId="312"/>
        </pc:sldMkLst>
        <pc:spChg chg="mod">
          <ac:chgData name="Bothum, Candi" userId="56779ce3-6ca5-4277-bd5f-12b869f8e367" providerId="ADAL" clId="{5357AD58-1553-4A4E-9CA1-BFE8F7F02484}" dt="2023-07-17T22:20:25.231" v="9"/>
          <ac:spMkLst>
            <pc:docMk/>
            <pc:sldMk cId="0" sldId="312"/>
            <ac:spMk id="33794" creationId="{00000000-0000-0000-0000-000000000000}"/>
          </ac:spMkLst>
        </pc:spChg>
        <pc:spChg chg="mod">
          <ac:chgData name="Bothum, Candi" userId="56779ce3-6ca5-4277-bd5f-12b869f8e367" providerId="ADAL" clId="{5357AD58-1553-4A4E-9CA1-BFE8F7F02484}" dt="2023-07-17T22:20:25.231" v="9"/>
          <ac:spMkLst>
            <pc:docMk/>
            <pc:sldMk cId="0" sldId="312"/>
            <ac:spMk id="33795" creationId="{00000000-0000-0000-0000-000000000000}"/>
          </ac:spMkLst>
        </pc:spChg>
      </pc:sldChg>
      <pc:sldChg chg="modSp">
        <pc:chgData name="Bothum, Candi" userId="56779ce3-6ca5-4277-bd5f-12b869f8e367" providerId="ADAL" clId="{5357AD58-1553-4A4E-9CA1-BFE8F7F02484}" dt="2023-07-17T22:20:25.231" v="9"/>
        <pc:sldMkLst>
          <pc:docMk/>
          <pc:sldMk cId="0" sldId="313"/>
        </pc:sldMkLst>
        <pc:spChg chg="mod">
          <ac:chgData name="Bothum, Candi" userId="56779ce3-6ca5-4277-bd5f-12b869f8e367" providerId="ADAL" clId="{5357AD58-1553-4A4E-9CA1-BFE8F7F02484}" dt="2023-07-17T22:20:25.231" v="9"/>
          <ac:spMkLst>
            <pc:docMk/>
            <pc:sldMk cId="0" sldId="313"/>
            <ac:spMk id="34818" creationId="{00000000-0000-0000-0000-000000000000}"/>
          </ac:spMkLst>
        </pc:spChg>
        <pc:spChg chg="mod">
          <ac:chgData name="Bothum, Candi" userId="56779ce3-6ca5-4277-bd5f-12b869f8e367" providerId="ADAL" clId="{5357AD58-1553-4A4E-9CA1-BFE8F7F02484}" dt="2023-07-17T22:20:25.231" v="9"/>
          <ac:spMkLst>
            <pc:docMk/>
            <pc:sldMk cId="0" sldId="313"/>
            <ac:spMk id="34819" creationId="{00000000-0000-0000-0000-000000000000}"/>
          </ac:spMkLst>
        </pc:spChg>
      </pc:sldChg>
      <pc:sldChg chg="modSp">
        <pc:chgData name="Bothum, Candi" userId="56779ce3-6ca5-4277-bd5f-12b869f8e367" providerId="ADAL" clId="{5357AD58-1553-4A4E-9CA1-BFE8F7F02484}" dt="2023-07-17T22:20:25.231" v="9"/>
        <pc:sldMkLst>
          <pc:docMk/>
          <pc:sldMk cId="0" sldId="314"/>
        </pc:sldMkLst>
        <pc:spChg chg="mod">
          <ac:chgData name="Bothum, Candi" userId="56779ce3-6ca5-4277-bd5f-12b869f8e367" providerId="ADAL" clId="{5357AD58-1553-4A4E-9CA1-BFE8F7F02484}" dt="2023-07-17T22:20:25.231" v="9"/>
          <ac:spMkLst>
            <pc:docMk/>
            <pc:sldMk cId="0" sldId="314"/>
            <ac:spMk id="35842" creationId="{00000000-0000-0000-0000-000000000000}"/>
          </ac:spMkLst>
        </pc:spChg>
        <pc:spChg chg="mod">
          <ac:chgData name="Bothum, Candi" userId="56779ce3-6ca5-4277-bd5f-12b869f8e367" providerId="ADAL" clId="{5357AD58-1553-4A4E-9CA1-BFE8F7F02484}" dt="2023-07-17T22:20:25.231" v="9"/>
          <ac:spMkLst>
            <pc:docMk/>
            <pc:sldMk cId="0" sldId="314"/>
            <ac:spMk id="35843" creationId="{00000000-0000-0000-0000-000000000000}"/>
          </ac:spMkLst>
        </pc:spChg>
      </pc:sldChg>
      <pc:sldChg chg="modSp">
        <pc:chgData name="Bothum, Candi" userId="56779ce3-6ca5-4277-bd5f-12b869f8e367" providerId="ADAL" clId="{5357AD58-1553-4A4E-9CA1-BFE8F7F02484}" dt="2023-07-17T22:20:25.231" v="9"/>
        <pc:sldMkLst>
          <pc:docMk/>
          <pc:sldMk cId="0" sldId="315"/>
        </pc:sldMkLst>
        <pc:spChg chg="mod">
          <ac:chgData name="Bothum, Candi" userId="56779ce3-6ca5-4277-bd5f-12b869f8e367" providerId="ADAL" clId="{5357AD58-1553-4A4E-9CA1-BFE8F7F02484}" dt="2023-07-17T22:20:25.231" v="9"/>
          <ac:spMkLst>
            <pc:docMk/>
            <pc:sldMk cId="0" sldId="315"/>
            <ac:spMk id="36866" creationId="{00000000-0000-0000-0000-000000000000}"/>
          </ac:spMkLst>
        </pc:spChg>
        <pc:spChg chg="mod">
          <ac:chgData name="Bothum, Candi" userId="56779ce3-6ca5-4277-bd5f-12b869f8e367" providerId="ADAL" clId="{5357AD58-1553-4A4E-9CA1-BFE8F7F02484}" dt="2023-07-17T22:20:25.231" v="9"/>
          <ac:spMkLst>
            <pc:docMk/>
            <pc:sldMk cId="0" sldId="315"/>
            <ac:spMk id="36867" creationId="{00000000-0000-0000-0000-000000000000}"/>
          </ac:spMkLst>
        </pc:spChg>
      </pc:sldChg>
      <pc:sldChg chg="modSp">
        <pc:chgData name="Bothum, Candi" userId="56779ce3-6ca5-4277-bd5f-12b869f8e367" providerId="ADAL" clId="{5357AD58-1553-4A4E-9CA1-BFE8F7F02484}" dt="2023-07-17T22:20:25.231" v="9"/>
        <pc:sldMkLst>
          <pc:docMk/>
          <pc:sldMk cId="0" sldId="316"/>
        </pc:sldMkLst>
        <pc:spChg chg="mod">
          <ac:chgData name="Bothum, Candi" userId="56779ce3-6ca5-4277-bd5f-12b869f8e367" providerId="ADAL" clId="{5357AD58-1553-4A4E-9CA1-BFE8F7F02484}" dt="2023-07-17T22:20:25.231" v="9"/>
          <ac:spMkLst>
            <pc:docMk/>
            <pc:sldMk cId="0" sldId="316"/>
            <ac:spMk id="37890" creationId="{00000000-0000-0000-0000-000000000000}"/>
          </ac:spMkLst>
        </pc:spChg>
        <pc:spChg chg="mod">
          <ac:chgData name="Bothum, Candi" userId="56779ce3-6ca5-4277-bd5f-12b869f8e367" providerId="ADAL" clId="{5357AD58-1553-4A4E-9CA1-BFE8F7F02484}" dt="2023-07-17T22:20:25.231" v="9"/>
          <ac:spMkLst>
            <pc:docMk/>
            <pc:sldMk cId="0" sldId="316"/>
            <ac:spMk id="37891" creationId="{00000000-0000-0000-0000-000000000000}"/>
          </ac:spMkLst>
        </pc:spChg>
      </pc:sldChg>
      <pc:sldChg chg="modSp mod">
        <pc:chgData name="Bothum, Candi" userId="56779ce3-6ca5-4277-bd5f-12b869f8e367" providerId="ADAL" clId="{5357AD58-1553-4A4E-9CA1-BFE8F7F02484}" dt="2023-07-17T22:20:25.231" v="9"/>
        <pc:sldMkLst>
          <pc:docMk/>
          <pc:sldMk cId="0" sldId="317"/>
        </pc:sldMkLst>
        <pc:spChg chg="mod">
          <ac:chgData name="Bothum, Candi" userId="56779ce3-6ca5-4277-bd5f-12b869f8e367" providerId="ADAL" clId="{5357AD58-1553-4A4E-9CA1-BFE8F7F02484}" dt="2023-07-17T22:20:25.231" v="9"/>
          <ac:spMkLst>
            <pc:docMk/>
            <pc:sldMk cId="0" sldId="317"/>
            <ac:spMk id="2" creationId="{00000000-0000-0000-0000-000000000000}"/>
          </ac:spMkLst>
        </pc:spChg>
      </pc:sldChg>
      <pc:sldChg chg="modSp mod">
        <pc:chgData name="Bothum, Candi" userId="56779ce3-6ca5-4277-bd5f-12b869f8e367" providerId="ADAL" clId="{5357AD58-1553-4A4E-9CA1-BFE8F7F02484}" dt="2023-07-17T22:20:25.231" v="9"/>
        <pc:sldMkLst>
          <pc:docMk/>
          <pc:sldMk cId="0" sldId="318"/>
        </pc:sldMkLst>
        <pc:spChg chg="mod">
          <ac:chgData name="Bothum, Candi" userId="56779ce3-6ca5-4277-bd5f-12b869f8e367" providerId="ADAL" clId="{5357AD58-1553-4A4E-9CA1-BFE8F7F02484}" dt="2023-07-17T22:20:25.231" v="9"/>
          <ac:spMkLst>
            <pc:docMk/>
            <pc:sldMk cId="0" sldId="318"/>
            <ac:spMk id="39938" creationId="{00000000-0000-0000-0000-000000000000}"/>
          </ac:spMkLst>
        </pc:spChg>
        <pc:spChg chg="mod">
          <ac:chgData name="Bothum, Candi" userId="56779ce3-6ca5-4277-bd5f-12b869f8e367" providerId="ADAL" clId="{5357AD58-1553-4A4E-9CA1-BFE8F7F02484}" dt="2023-07-17T22:20:25.231" v="9"/>
          <ac:spMkLst>
            <pc:docMk/>
            <pc:sldMk cId="0" sldId="318"/>
            <ac:spMk id="39939" creationId="{00000000-0000-0000-0000-000000000000}"/>
          </ac:spMkLst>
        </pc:spChg>
      </pc:sldChg>
      <pc:sldChg chg="modSp">
        <pc:chgData name="Bothum, Candi" userId="56779ce3-6ca5-4277-bd5f-12b869f8e367" providerId="ADAL" clId="{5357AD58-1553-4A4E-9CA1-BFE8F7F02484}" dt="2023-07-17T22:20:25.231" v="9"/>
        <pc:sldMkLst>
          <pc:docMk/>
          <pc:sldMk cId="0" sldId="319"/>
        </pc:sldMkLst>
        <pc:spChg chg="mod">
          <ac:chgData name="Bothum, Candi" userId="56779ce3-6ca5-4277-bd5f-12b869f8e367" providerId="ADAL" clId="{5357AD58-1553-4A4E-9CA1-BFE8F7F02484}" dt="2023-07-17T22:20:25.231" v="9"/>
          <ac:spMkLst>
            <pc:docMk/>
            <pc:sldMk cId="0" sldId="319"/>
            <ac:spMk id="4" creationId="{00000000-0000-0000-0000-000000000000}"/>
          </ac:spMkLst>
        </pc:spChg>
        <pc:spChg chg="mod">
          <ac:chgData name="Bothum, Candi" userId="56779ce3-6ca5-4277-bd5f-12b869f8e367" providerId="ADAL" clId="{5357AD58-1553-4A4E-9CA1-BFE8F7F02484}" dt="2023-07-17T22:20:25.231" v="9"/>
          <ac:spMkLst>
            <pc:docMk/>
            <pc:sldMk cId="0" sldId="319"/>
            <ac:spMk id="5" creationId="{00000000-0000-0000-0000-000000000000}"/>
          </ac:spMkLst>
        </pc:spChg>
      </pc:sldChg>
      <pc:sldChg chg="modSp">
        <pc:chgData name="Bothum, Candi" userId="56779ce3-6ca5-4277-bd5f-12b869f8e367" providerId="ADAL" clId="{5357AD58-1553-4A4E-9CA1-BFE8F7F02484}" dt="2023-07-17T22:20:25.231" v="9"/>
        <pc:sldMkLst>
          <pc:docMk/>
          <pc:sldMk cId="0" sldId="320"/>
        </pc:sldMkLst>
        <pc:spChg chg="mod">
          <ac:chgData name="Bothum, Candi" userId="56779ce3-6ca5-4277-bd5f-12b869f8e367" providerId="ADAL" clId="{5357AD58-1553-4A4E-9CA1-BFE8F7F02484}" dt="2023-07-17T22:20:25.231" v="9"/>
          <ac:spMkLst>
            <pc:docMk/>
            <pc:sldMk cId="0" sldId="320"/>
            <ac:spMk id="4" creationId="{00000000-0000-0000-0000-000000000000}"/>
          </ac:spMkLst>
        </pc:spChg>
      </pc:sldChg>
      <pc:sldChg chg="modSp">
        <pc:chgData name="Bothum, Candi" userId="56779ce3-6ca5-4277-bd5f-12b869f8e367" providerId="ADAL" clId="{5357AD58-1553-4A4E-9CA1-BFE8F7F02484}" dt="2023-07-17T22:20:25.231" v="9"/>
        <pc:sldMkLst>
          <pc:docMk/>
          <pc:sldMk cId="0" sldId="321"/>
        </pc:sldMkLst>
        <pc:spChg chg="mod">
          <ac:chgData name="Bothum, Candi" userId="56779ce3-6ca5-4277-bd5f-12b869f8e367" providerId="ADAL" clId="{5357AD58-1553-4A4E-9CA1-BFE8F7F02484}" dt="2023-07-17T22:20:25.231" v="9"/>
          <ac:spMkLst>
            <pc:docMk/>
            <pc:sldMk cId="0" sldId="321"/>
            <ac:spMk id="3" creationId="{00000000-0000-0000-0000-000000000000}"/>
          </ac:spMkLst>
        </pc:spChg>
      </pc:sldChg>
      <pc:sldChg chg="modSp">
        <pc:chgData name="Bothum, Candi" userId="56779ce3-6ca5-4277-bd5f-12b869f8e367" providerId="ADAL" clId="{5357AD58-1553-4A4E-9CA1-BFE8F7F02484}" dt="2023-07-17T22:20:25.231" v="9"/>
        <pc:sldMkLst>
          <pc:docMk/>
          <pc:sldMk cId="0" sldId="322"/>
        </pc:sldMkLst>
        <pc:spChg chg="mod">
          <ac:chgData name="Bothum, Candi" userId="56779ce3-6ca5-4277-bd5f-12b869f8e367" providerId="ADAL" clId="{5357AD58-1553-4A4E-9CA1-BFE8F7F02484}" dt="2023-07-17T22:20:25.231" v="9"/>
          <ac:spMkLst>
            <pc:docMk/>
            <pc:sldMk cId="0" sldId="322"/>
            <ac:spMk id="2" creationId="{00000000-0000-0000-0000-000000000000}"/>
          </ac:spMkLst>
        </pc:spChg>
        <pc:spChg chg="mod">
          <ac:chgData name="Bothum, Candi" userId="56779ce3-6ca5-4277-bd5f-12b869f8e367" providerId="ADAL" clId="{5357AD58-1553-4A4E-9CA1-BFE8F7F02484}" dt="2023-07-17T22:20:25.231" v="9"/>
          <ac:spMkLst>
            <pc:docMk/>
            <pc:sldMk cId="0" sldId="322"/>
            <ac:spMk id="3" creationId="{00000000-0000-0000-0000-000000000000}"/>
          </ac:spMkLst>
        </pc:spChg>
      </pc:sldChg>
      <pc:sldChg chg="modSp">
        <pc:chgData name="Bothum, Candi" userId="56779ce3-6ca5-4277-bd5f-12b869f8e367" providerId="ADAL" clId="{5357AD58-1553-4A4E-9CA1-BFE8F7F02484}" dt="2023-07-17T22:20:25.231" v="9"/>
        <pc:sldMkLst>
          <pc:docMk/>
          <pc:sldMk cId="0" sldId="323"/>
        </pc:sldMkLst>
        <pc:spChg chg="mod">
          <ac:chgData name="Bothum, Candi" userId="56779ce3-6ca5-4277-bd5f-12b869f8e367" providerId="ADAL" clId="{5357AD58-1553-4A4E-9CA1-BFE8F7F02484}" dt="2023-07-17T22:20:25.231" v="9"/>
          <ac:spMkLst>
            <pc:docMk/>
            <pc:sldMk cId="0" sldId="323"/>
            <ac:spMk id="2" creationId="{00000000-0000-0000-0000-000000000000}"/>
          </ac:spMkLst>
        </pc:spChg>
        <pc:spChg chg="mod">
          <ac:chgData name="Bothum, Candi" userId="56779ce3-6ca5-4277-bd5f-12b869f8e367" providerId="ADAL" clId="{5357AD58-1553-4A4E-9CA1-BFE8F7F02484}" dt="2023-07-17T22:20:25.231" v="9"/>
          <ac:spMkLst>
            <pc:docMk/>
            <pc:sldMk cId="0" sldId="323"/>
            <ac:spMk id="3" creationId="{00000000-0000-0000-0000-000000000000}"/>
          </ac:spMkLst>
        </pc:spChg>
      </pc:sldChg>
      <pc:sldChg chg="modSp">
        <pc:chgData name="Bothum, Candi" userId="56779ce3-6ca5-4277-bd5f-12b869f8e367" providerId="ADAL" clId="{5357AD58-1553-4A4E-9CA1-BFE8F7F02484}" dt="2023-07-17T22:20:25.231" v="9"/>
        <pc:sldMkLst>
          <pc:docMk/>
          <pc:sldMk cId="0" sldId="324"/>
        </pc:sldMkLst>
        <pc:spChg chg="mod">
          <ac:chgData name="Bothum, Candi" userId="56779ce3-6ca5-4277-bd5f-12b869f8e367" providerId="ADAL" clId="{5357AD58-1553-4A4E-9CA1-BFE8F7F02484}" dt="2023-07-17T22:20:25.231" v="9"/>
          <ac:spMkLst>
            <pc:docMk/>
            <pc:sldMk cId="0" sldId="324"/>
            <ac:spMk id="3" creationId="{00000000-0000-0000-0000-000000000000}"/>
          </ac:spMkLst>
        </pc:spChg>
      </pc:sldChg>
      <pc:sldChg chg="modSp">
        <pc:chgData name="Bothum, Candi" userId="56779ce3-6ca5-4277-bd5f-12b869f8e367" providerId="ADAL" clId="{5357AD58-1553-4A4E-9CA1-BFE8F7F02484}" dt="2023-07-17T22:20:25.231" v="9"/>
        <pc:sldMkLst>
          <pc:docMk/>
          <pc:sldMk cId="0" sldId="325"/>
        </pc:sldMkLst>
        <pc:spChg chg="mod">
          <ac:chgData name="Bothum, Candi" userId="56779ce3-6ca5-4277-bd5f-12b869f8e367" providerId="ADAL" clId="{5357AD58-1553-4A4E-9CA1-BFE8F7F02484}" dt="2023-07-17T22:20:25.231" v="9"/>
          <ac:spMkLst>
            <pc:docMk/>
            <pc:sldMk cId="0" sldId="325"/>
            <ac:spMk id="4" creationId="{00000000-0000-0000-0000-000000000000}"/>
          </ac:spMkLst>
        </pc:spChg>
        <pc:spChg chg="mod">
          <ac:chgData name="Bothum, Candi" userId="56779ce3-6ca5-4277-bd5f-12b869f8e367" providerId="ADAL" clId="{5357AD58-1553-4A4E-9CA1-BFE8F7F02484}" dt="2023-07-17T22:20:25.231" v="9"/>
          <ac:spMkLst>
            <pc:docMk/>
            <pc:sldMk cId="0" sldId="325"/>
            <ac:spMk id="5" creationId="{00000000-0000-0000-0000-000000000000}"/>
          </ac:spMkLst>
        </pc:spChg>
      </pc:sldChg>
      <pc:sldChg chg="modSp">
        <pc:chgData name="Bothum, Candi" userId="56779ce3-6ca5-4277-bd5f-12b869f8e367" providerId="ADAL" clId="{5357AD58-1553-4A4E-9CA1-BFE8F7F02484}" dt="2023-07-17T22:20:25.231" v="9"/>
        <pc:sldMkLst>
          <pc:docMk/>
          <pc:sldMk cId="0" sldId="326"/>
        </pc:sldMkLst>
        <pc:spChg chg="mod">
          <ac:chgData name="Bothum, Candi" userId="56779ce3-6ca5-4277-bd5f-12b869f8e367" providerId="ADAL" clId="{5357AD58-1553-4A4E-9CA1-BFE8F7F02484}" dt="2023-07-17T22:20:25.231" v="9"/>
          <ac:spMkLst>
            <pc:docMk/>
            <pc:sldMk cId="0" sldId="326"/>
            <ac:spMk id="4" creationId="{00000000-0000-0000-0000-000000000000}"/>
          </ac:spMkLst>
        </pc:spChg>
      </pc:sldChg>
      <pc:sldChg chg="modSp">
        <pc:chgData name="Bothum, Candi" userId="56779ce3-6ca5-4277-bd5f-12b869f8e367" providerId="ADAL" clId="{5357AD58-1553-4A4E-9CA1-BFE8F7F02484}" dt="2023-07-17T22:20:25.231" v="9"/>
        <pc:sldMkLst>
          <pc:docMk/>
          <pc:sldMk cId="0" sldId="327"/>
        </pc:sldMkLst>
        <pc:spChg chg="mod">
          <ac:chgData name="Bothum, Candi" userId="56779ce3-6ca5-4277-bd5f-12b869f8e367" providerId="ADAL" clId="{5357AD58-1553-4A4E-9CA1-BFE8F7F02484}" dt="2023-07-17T22:20:25.231" v="9"/>
          <ac:spMkLst>
            <pc:docMk/>
            <pc:sldMk cId="0" sldId="327"/>
            <ac:spMk id="3" creationId="{00000000-0000-0000-0000-000000000000}"/>
          </ac:spMkLst>
        </pc:spChg>
      </pc:sldChg>
      <pc:sldChg chg="modSp">
        <pc:chgData name="Bothum, Candi" userId="56779ce3-6ca5-4277-bd5f-12b869f8e367" providerId="ADAL" clId="{5357AD58-1553-4A4E-9CA1-BFE8F7F02484}" dt="2023-07-17T22:20:25.231" v="9"/>
        <pc:sldMkLst>
          <pc:docMk/>
          <pc:sldMk cId="0" sldId="328"/>
        </pc:sldMkLst>
        <pc:spChg chg="mod">
          <ac:chgData name="Bothum, Candi" userId="56779ce3-6ca5-4277-bd5f-12b869f8e367" providerId="ADAL" clId="{5357AD58-1553-4A4E-9CA1-BFE8F7F02484}" dt="2023-07-17T22:20:25.231" v="9"/>
          <ac:spMkLst>
            <pc:docMk/>
            <pc:sldMk cId="0" sldId="328"/>
            <ac:spMk id="3" creationId="{00000000-0000-0000-0000-000000000000}"/>
          </ac:spMkLst>
        </pc:spChg>
      </pc:sldChg>
      <pc:sldChg chg="modSp">
        <pc:chgData name="Bothum, Candi" userId="56779ce3-6ca5-4277-bd5f-12b869f8e367" providerId="ADAL" clId="{5357AD58-1553-4A4E-9CA1-BFE8F7F02484}" dt="2023-07-17T22:20:25.231" v="9"/>
        <pc:sldMkLst>
          <pc:docMk/>
          <pc:sldMk cId="0" sldId="329"/>
        </pc:sldMkLst>
        <pc:spChg chg="mod">
          <ac:chgData name="Bothum, Candi" userId="56779ce3-6ca5-4277-bd5f-12b869f8e367" providerId="ADAL" clId="{5357AD58-1553-4A4E-9CA1-BFE8F7F02484}" dt="2023-07-17T22:20:25.231" v="9"/>
          <ac:spMkLst>
            <pc:docMk/>
            <pc:sldMk cId="0" sldId="329"/>
            <ac:spMk id="4" creationId="{00000000-0000-0000-0000-000000000000}"/>
          </ac:spMkLst>
        </pc:spChg>
        <pc:spChg chg="mod">
          <ac:chgData name="Bothum, Candi" userId="56779ce3-6ca5-4277-bd5f-12b869f8e367" providerId="ADAL" clId="{5357AD58-1553-4A4E-9CA1-BFE8F7F02484}" dt="2023-07-17T22:20:25.231" v="9"/>
          <ac:spMkLst>
            <pc:docMk/>
            <pc:sldMk cId="0" sldId="329"/>
            <ac:spMk id="5" creationId="{00000000-0000-0000-0000-000000000000}"/>
          </ac:spMkLst>
        </pc:spChg>
      </pc:sldChg>
      <pc:sldChg chg="modSp">
        <pc:chgData name="Bothum, Candi" userId="56779ce3-6ca5-4277-bd5f-12b869f8e367" providerId="ADAL" clId="{5357AD58-1553-4A4E-9CA1-BFE8F7F02484}" dt="2023-07-17T22:20:25.231" v="9"/>
        <pc:sldMkLst>
          <pc:docMk/>
          <pc:sldMk cId="0" sldId="330"/>
        </pc:sldMkLst>
        <pc:spChg chg="mod">
          <ac:chgData name="Bothum, Candi" userId="56779ce3-6ca5-4277-bd5f-12b869f8e367" providerId="ADAL" clId="{5357AD58-1553-4A4E-9CA1-BFE8F7F02484}" dt="2023-07-17T22:20:25.231" v="9"/>
          <ac:spMkLst>
            <pc:docMk/>
            <pc:sldMk cId="0" sldId="330"/>
            <ac:spMk id="4" creationId="{00000000-0000-0000-0000-000000000000}"/>
          </ac:spMkLst>
        </pc:spChg>
      </pc:sldChg>
      <pc:sldChg chg="modSp">
        <pc:chgData name="Bothum, Candi" userId="56779ce3-6ca5-4277-bd5f-12b869f8e367" providerId="ADAL" clId="{5357AD58-1553-4A4E-9CA1-BFE8F7F02484}" dt="2023-07-17T22:20:25.231" v="9"/>
        <pc:sldMkLst>
          <pc:docMk/>
          <pc:sldMk cId="0" sldId="331"/>
        </pc:sldMkLst>
        <pc:spChg chg="mod">
          <ac:chgData name="Bothum, Candi" userId="56779ce3-6ca5-4277-bd5f-12b869f8e367" providerId="ADAL" clId="{5357AD58-1553-4A4E-9CA1-BFE8F7F02484}" dt="2023-07-17T22:20:25.231" v="9"/>
          <ac:spMkLst>
            <pc:docMk/>
            <pc:sldMk cId="0" sldId="331"/>
            <ac:spMk id="3" creationId="{00000000-0000-0000-0000-000000000000}"/>
          </ac:spMkLst>
        </pc:spChg>
      </pc:sldChg>
      <pc:sldChg chg="modSp">
        <pc:chgData name="Bothum, Candi" userId="56779ce3-6ca5-4277-bd5f-12b869f8e367" providerId="ADAL" clId="{5357AD58-1553-4A4E-9CA1-BFE8F7F02484}" dt="2023-07-17T22:20:25.231" v="9"/>
        <pc:sldMkLst>
          <pc:docMk/>
          <pc:sldMk cId="0" sldId="332"/>
        </pc:sldMkLst>
        <pc:spChg chg="mod">
          <ac:chgData name="Bothum, Candi" userId="56779ce3-6ca5-4277-bd5f-12b869f8e367" providerId="ADAL" clId="{5357AD58-1553-4A4E-9CA1-BFE8F7F02484}" dt="2023-07-17T22:20:25.231" v="9"/>
          <ac:spMkLst>
            <pc:docMk/>
            <pc:sldMk cId="0" sldId="332"/>
            <ac:spMk id="3" creationId="{00000000-0000-0000-0000-000000000000}"/>
          </ac:spMkLst>
        </pc:spChg>
      </pc:sldChg>
      <pc:sldChg chg="modSp">
        <pc:chgData name="Bothum, Candi" userId="56779ce3-6ca5-4277-bd5f-12b869f8e367" providerId="ADAL" clId="{5357AD58-1553-4A4E-9CA1-BFE8F7F02484}" dt="2023-07-17T22:20:25.231" v="9"/>
        <pc:sldMkLst>
          <pc:docMk/>
          <pc:sldMk cId="0" sldId="333"/>
        </pc:sldMkLst>
        <pc:spChg chg="mod">
          <ac:chgData name="Bothum, Candi" userId="56779ce3-6ca5-4277-bd5f-12b869f8e367" providerId="ADAL" clId="{5357AD58-1553-4A4E-9CA1-BFE8F7F02484}" dt="2023-07-17T22:20:25.231" v="9"/>
          <ac:spMkLst>
            <pc:docMk/>
            <pc:sldMk cId="0" sldId="333"/>
            <ac:spMk id="5" creationId="{00000000-0000-0000-0000-000000000000}"/>
          </ac:spMkLst>
        </pc:spChg>
      </pc:sldChg>
      <pc:sldChg chg="modSp mod">
        <pc:chgData name="Bothum, Candi" userId="56779ce3-6ca5-4277-bd5f-12b869f8e367" providerId="ADAL" clId="{5357AD58-1553-4A4E-9CA1-BFE8F7F02484}" dt="2023-07-17T22:20:25.231" v="9"/>
        <pc:sldMkLst>
          <pc:docMk/>
          <pc:sldMk cId="0" sldId="334"/>
        </pc:sldMkLst>
        <pc:spChg chg="mod">
          <ac:chgData name="Bothum, Candi" userId="56779ce3-6ca5-4277-bd5f-12b869f8e367" providerId="ADAL" clId="{5357AD58-1553-4A4E-9CA1-BFE8F7F02484}" dt="2023-07-17T22:20:25.231" v="9"/>
          <ac:spMkLst>
            <pc:docMk/>
            <pc:sldMk cId="0" sldId="334"/>
            <ac:spMk id="4" creationId="{00000000-0000-0000-0000-000000000000}"/>
          </ac:spMkLst>
        </pc:spChg>
        <pc:spChg chg="mod">
          <ac:chgData name="Bothum, Candi" userId="56779ce3-6ca5-4277-bd5f-12b869f8e367" providerId="ADAL" clId="{5357AD58-1553-4A4E-9CA1-BFE8F7F02484}" dt="2023-07-17T22:20:25.231" v="9"/>
          <ac:spMkLst>
            <pc:docMk/>
            <pc:sldMk cId="0" sldId="334"/>
            <ac:spMk id="5" creationId="{00000000-0000-0000-0000-000000000000}"/>
          </ac:spMkLst>
        </pc:spChg>
      </pc:sldChg>
      <pc:sldChg chg="modSp">
        <pc:chgData name="Bothum, Candi" userId="56779ce3-6ca5-4277-bd5f-12b869f8e367" providerId="ADAL" clId="{5357AD58-1553-4A4E-9CA1-BFE8F7F02484}" dt="2023-07-17T22:20:25.231" v="9"/>
        <pc:sldMkLst>
          <pc:docMk/>
          <pc:sldMk cId="0" sldId="335"/>
        </pc:sldMkLst>
        <pc:spChg chg="mod">
          <ac:chgData name="Bothum, Candi" userId="56779ce3-6ca5-4277-bd5f-12b869f8e367" providerId="ADAL" clId="{5357AD58-1553-4A4E-9CA1-BFE8F7F02484}" dt="2023-07-17T22:20:25.231" v="9"/>
          <ac:spMkLst>
            <pc:docMk/>
            <pc:sldMk cId="0" sldId="335"/>
            <ac:spMk id="4" creationId="{00000000-0000-0000-0000-000000000000}"/>
          </ac:spMkLst>
        </pc:spChg>
        <pc:spChg chg="mod">
          <ac:chgData name="Bothum, Candi" userId="56779ce3-6ca5-4277-bd5f-12b869f8e367" providerId="ADAL" clId="{5357AD58-1553-4A4E-9CA1-BFE8F7F02484}" dt="2023-07-17T22:20:25.231" v="9"/>
          <ac:spMkLst>
            <pc:docMk/>
            <pc:sldMk cId="0" sldId="335"/>
            <ac:spMk id="5" creationId="{00000000-0000-0000-0000-000000000000}"/>
          </ac:spMkLst>
        </pc:spChg>
      </pc:sldChg>
      <pc:sldChg chg="modSp">
        <pc:chgData name="Bothum, Candi" userId="56779ce3-6ca5-4277-bd5f-12b869f8e367" providerId="ADAL" clId="{5357AD58-1553-4A4E-9CA1-BFE8F7F02484}" dt="2023-07-17T22:20:25.231" v="9"/>
        <pc:sldMkLst>
          <pc:docMk/>
          <pc:sldMk cId="0" sldId="336"/>
        </pc:sldMkLst>
        <pc:spChg chg="mod">
          <ac:chgData name="Bothum, Candi" userId="56779ce3-6ca5-4277-bd5f-12b869f8e367" providerId="ADAL" clId="{5357AD58-1553-4A4E-9CA1-BFE8F7F02484}" dt="2023-07-17T22:20:25.231" v="9"/>
          <ac:spMkLst>
            <pc:docMk/>
            <pc:sldMk cId="0" sldId="336"/>
            <ac:spMk id="4" creationId="{00000000-0000-0000-0000-000000000000}"/>
          </ac:spMkLst>
        </pc:spChg>
        <pc:spChg chg="mod">
          <ac:chgData name="Bothum, Candi" userId="56779ce3-6ca5-4277-bd5f-12b869f8e367" providerId="ADAL" clId="{5357AD58-1553-4A4E-9CA1-BFE8F7F02484}" dt="2023-07-17T22:20:25.231" v="9"/>
          <ac:spMkLst>
            <pc:docMk/>
            <pc:sldMk cId="0" sldId="336"/>
            <ac:spMk id="5" creationId="{00000000-0000-0000-0000-000000000000}"/>
          </ac:spMkLst>
        </pc:spChg>
        <pc:spChg chg="mod">
          <ac:chgData name="Bothum, Candi" userId="56779ce3-6ca5-4277-bd5f-12b869f8e367" providerId="ADAL" clId="{5357AD58-1553-4A4E-9CA1-BFE8F7F02484}" dt="2023-07-17T22:20:25.231" v="9"/>
          <ac:spMkLst>
            <pc:docMk/>
            <pc:sldMk cId="0" sldId="336"/>
            <ac:spMk id="6" creationId="{00000000-0000-0000-0000-000000000000}"/>
          </ac:spMkLst>
        </pc:spChg>
      </pc:sldChg>
      <pc:sldChg chg="modSp">
        <pc:chgData name="Bothum, Candi" userId="56779ce3-6ca5-4277-bd5f-12b869f8e367" providerId="ADAL" clId="{5357AD58-1553-4A4E-9CA1-BFE8F7F02484}" dt="2023-07-17T22:20:25.231" v="9"/>
        <pc:sldMkLst>
          <pc:docMk/>
          <pc:sldMk cId="1677863332" sldId="337"/>
        </pc:sldMkLst>
        <pc:spChg chg="mod">
          <ac:chgData name="Bothum, Candi" userId="56779ce3-6ca5-4277-bd5f-12b869f8e367" providerId="ADAL" clId="{5357AD58-1553-4A4E-9CA1-BFE8F7F02484}" dt="2023-07-17T22:20:25.231" v="9"/>
          <ac:spMkLst>
            <pc:docMk/>
            <pc:sldMk cId="1677863332" sldId="337"/>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1">
                    <a:lumMod val="85000"/>
                    <a:lumOff val="1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tx1">
                    <a:lumMod val="65000"/>
                    <a:lumOff val="35000"/>
                  </a:schemeClr>
                </a:solidFill>
              </a:defRPr>
            </a:lvl1pPr>
          </a:lstStyle>
          <a:p>
            <a:fld id="{77D3ED6C-9CE4-44D0-A010-EE92FE5EA35A}" type="datetimeFigureOut">
              <a:rPr lang="en-US" smtClean="0"/>
              <a:pPr/>
              <a:t>7/17/2023</a:t>
            </a:fld>
            <a:endParaRPr 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tx1">
                    <a:lumMod val="65000"/>
                    <a:lumOff val="35000"/>
                  </a:schemeClr>
                </a:solidFill>
              </a:defRPr>
            </a:lvl1pPr>
          </a:lstStyle>
          <a:p>
            <a:endParaRPr lang="en-US"/>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tx1">
                    <a:lumMod val="65000"/>
                    <a:lumOff val="35000"/>
                  </a:schemeClr>
                </a:solidFill>
              </a:defRPr>
            </a:lvl1pPr>
          </a:lstStyle>
          <a:p>
            <a:fld id="{5FDE7C0A-36D3-46B5-99B7-B3E8B0BB9BCE}" type="slidenum">
              <a:rPr lang="en-US" smtClean="0"/>
              <a:pPr/>
              <a:t>‹#›</a:t>
            </a:fld>
            <a:endParaRPr lang="en-US"/>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0393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D3ED6C-9CE4-44D0-A010-EE92FE5EA35A}"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E7C0A-36D3-46B5-99B7-B3E8B0BB9BCE}" type="slidenum">
              <a:rPr lang="en-US" smtClean="0"/>
              <a:pPr/>
              <a:t>‹#›</a:t>
            </a:fld>
            <a:endParaRPr lang="en-US"/>
          </a:p>
        </p:txBody>
      </p:sp>
    </p:spTree>
    <p:extLst>
      <p:ext uri="{BB962C8B-B14F-4D97-AF65-F5344CB8AC3E}">
        <p14:creationId xmlns:p14="http://schemas.microsoft.com/office/powerpoint/2010/main" val="3476845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D3ED6C-9CE4-44D0-A010-EE92FE5EA35A}"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E7C0A-36D3-46B5-99B7-B3E8B0BB9BCE}" type="slidenum">
              <a:rPr lang="en-US" smtClean="0"/>
              <a:pPr/>
              <a:t>‹#›</a:t>
            </a:fld>
            <a:endParaRPr lang="en-US"/>
          </a:p>
        </p:txBody>
      </p:sp>
    </p:spTree>
    <p:extLst>
      <p:ext uri="{BB962C8B-B14F-4D97-AF65-F5344CB8AC3E}">
        <p14:creationId xmlns:p14="http://schemas.microsoft.com/office/powerpoint/2010/main" val="208813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D3ED6C-9CE4-44D0-A010-EE92FE5EA35A}"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E7C0A-36D3-46B5-99B7-B3E8B0BB9BCE}" type="slidenum">
              <a:rPr lang="en-US" smtClean="0"/>
              <a:pPr/>
              <a:t>‹#›</a:t>
            </a:fld>
            <a:endParaRPr lang="en-US"/>
          </a:p>
        </p:txBody>
      </p:sp>
    </p:spTree>
    <p:extLst>
      <p:ext uri="{BB962C8B-B14F-4D97-AF65-F5344CB8AC3E}">
        <p14:creationId xmlns:p14="http://schemas.microsoft.com/office/powerpoint/2010/main" val="181865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77D3ED6C-9CE4-44D0-A010-EE92FE5EA35A}" type="datetimeFigureOut">
              <a:rPr lang="en-US" smtClean="0"/>
              <a:pPr/>
              <a:t>7/17/2023</a:t>
            </a:fld>
            <a:endParaRPr 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5FDE7C0A-36D3-46B5-99B7-B3E8B0BB9BCE}" type="slidenum">
              <a:rPr lang="en-US" smtClean="0"/>
              <a:pPr/>
              <a:t>‹#›</a:t>
            </a:fld>
            <a:endParaRPr lang="en-US"/>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21023043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D3ED6C-9CE4-44D0-A010-EE92FE5EA35A}"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E7C0A-36D3-46B5-99B7-B3E8B0BB9BCE}" type="slidenum">
              <a:rPr lang="en-US" smtClean="0"/>
              <a:pPr/>
              <a:t>‹#›</a:t>
            </a:fld>
            <a:endParaRPr lang="en-US"/>
          </a:p>
        </p:txBody>
      </p:sp>
    </p:spTree>
    <p:extLst>
      <p:ext uri="{BB962C8B-B14F-4D97-AF65-F5344CB8AC3E}">
        <p14:creationId xmlns:p14="http://schemas.microsoft.com/office/powerpoint/2010/main" val="73955227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41832" y="2909102"/>
            <a:ext cx="361188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975398" y="2909102"/>
            <a:ext cx="361188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D3ED6C-9CE4-44D0-A010-EE92FE5EA35A}" type="datetimeFigureOut">
              <a:rPr lang="en-US" smtClean="0"/>
              <a:pPr/>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E7C0A-36D3-46B5-99B7-B3E8B0BB9BCE}" type="slidenum">
              <a:rPr lang="en-US" smtClean="0"/>
              <a:pPr/>
              <a:t>‹#›</a:t>
            </a:fld>
            <a:endParaRPr lang="en-US"/>
          </a:p>
        </p:txBody>
      </p:sp>
    </p:spTree>
    <p:extLst>
      <p:ext uri="{BB962C8B-B14F-4D97-AF65-F5344CB8AC3E}">
        <p14:creationId xmlns:p14="http://schemas.microsoft.com/office/powerpoint/2010/main" val="288344808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D3ED6C-9CE4-44D0-A010-EE92FE5EA35A}" type="datetimeFigureOut">
              <a:rPr lang="en-US" smtClean="0"/>
              <a:pPr/>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E7C0A-36D3-46B5-99B7-B3E8B0BB9BCE}" type="slidenum">
              <a:rPr lang="en-US" smtClean="0"/>
              <a:pPr/>
              <a:t>‹#›</a:t>
            </a:fld>
            <a:endParaRPr lang="en-US"/>
          </a:p>
        </p:txBody>
      </p:sp>
    </p:spTree>
    <p:extLst>
      <p:ext uri="{BB962C8B-B14F-4D97-AF65-F5344CB8AC3E}">
        <p14:creationId xmlns:p14="http://schemas.microsoft.com/office/powerpoint/2010/main" val="402071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D3ED6C-9CE4-44D0-A010-EE92FE5EA35A}" type="datetimeFigureOut">
              <a:rPr lang="en-US" smtClean="0"/>
              <a:pPr/>
              <a:t>7/17/2023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E7C0A-36D3-46B5-99B7-B3E8B0BB9BCE}" type="slidenum">
              <a:rPr lang="en-US" smtClean="0"/>
              <a:pPr/>
              <a:t>‹#›</a:t>
            </a:fld>
            <a:endParaRPr lang="en-US"/>
          </a:p>
        </p:txBody>
      </p:sp>
    </p:spTree>
    <p:extLst>
      <p:ext uri="{BB962C8B-B14F-4D97-AF65-F5344CB8AC3E}">
        <p14:creationId xmlns:p14="http://schemas.microsoft.com/office/powerpoint/2010/main" val="2546070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3789" y="6375679"/>
            <a:ext cx="925016" cy="348462"/>
          </a:xfrm>
        </p:spPr>
        <p:txBody>
          <a:bodyPr/>
          <a:lstStyle/>
          <a:p>
            <a:fld id="{77D3ED6C-9CE4-44D0-A010-EE92FE5EA35A}" type="datetimeFigureOut">
              <a:rPr lang="en-US" smtClean="0"/>
              <a:pPr/>
              <a:t>7/17/2023</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68261" y="6375679"/>
            <a:ext cx="924342" cy="345796"/>
          </a:xfrm>
        </p:spPr>
        <p:txBody>
          <a:bodyPr/>
          <a:lstStyle/>
          <a:p>
            <a:fld id="{5FDE7C0A-36D3-46B5-99B7-B3E8B0BB9BCE}" type="slidenum">
              <a:rPr lang="en-US" smtClean="0"/>
              <a:pPr/>
              <a:t>‹#›</a:t>
            </a:fld>
            <a:endParaRPr lang="en-US"/>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6897326"/>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1">
              <a:lumMod val="85000"/>
              <a:lumOff val="15000"/>
            </a:schemeClr>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4463" y="6375679"/>
            <a:ext cx="924342" cy="348462"/>
          </a:xfrm>
        </p:spPr>
        <p:txBody>
          <a:bodyPr/>
          <a:lstStyle/>
          <a:p>
            <a:fld id="{77D3ED6C-9CE4-44D0-A010-EE92FE5EA35A}" type="datetimeFigureOut">
              <a:rPr lang="en-US" smtClean="0"/>
              <a:pPr/>
              <a:t>7/17/2023</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56153" y="6375679"/>
            <a:ext cx="947460" cy="345796"/>
          </a:xfrm>
        </p:spPr>
        <p:txBody>
          <a:bodyPr/>
          <a:lstStyle/>
          <a:p>
            <a:fld id="{5FDE7C0A-36D3-46B5-99B7-B3E8B0BB9BCE}" type="slidenum">
              <a:rPr lang="en-US" smtClean="0"/>
              <a:pPr/>
              <a:t>‹#›</a:t>
            </a:fld>
            <a:endParaRPr lang="en-US"/>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5051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77D3ED6C-9CE4-44D0-A010-EE92FE5EA35A}" type="datetimeFigureOut">
              <a:rPr lang="en-US" smtClean="0"/>
              <a:pPr/>
              <a:t>7/17/2023</a:t>
            </a:fld>
            <a:endParaRPr 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5FDE7C0A-36D3-46B5-99B7-B3E8B0BB9BCE}" type="slidenum">
              <a:rPr lang="en-US" smtClean="0"/>
              <a:pPr/>
              <a:t>‹#›</a:t>
            </a:fld>
            <a:endParaRPr lang="en-US"/>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1">
              <a:lumMod val="85000"/>
              <a:lumOff val="15000"/>
            </a:schemeClr>
          </a:solidFill>
          <a:ln>
            <a:noFill/>
          </a:ln>
        </p:spPr>
      </p:sp>
    </p:spTree>
    <p:extLst>
      <p:ext uri="{BB962C8B-B14F-4D97-AF65-F5344CB8AC3E}">
        <p14:creationId xmlns:p14="http://schemas.microsoft.com/office/powerpoint/2010/main" val="167005847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5100" kern="1200" cap="all" spc="150" baseline="0">
          <a:solidFill>
            <a:schemeClr val="tx1">
              <a:lumMod val="85000"/>
              <a:lumOff val="15000"/>
            </a:schemeClr>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4">
          <p15:clr>
            <a:srgbClr val="F26B43"/>
          </p15:clr>
        </p15:guide>
        <p15:guide id="1" pos="792">
          <p15:clr>
            <a:srgbClr val="F26B43"/>
          </p15:clr>
        </p15:guide>
        <p15:guide id="2" pos="7200">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images.google.com/imgres?imgurl=http://images.barnesandnoble.com/images/14750000/14755677.JPG&amp;imgrefurl=http://search.barnesandnoble.com/Oxford-American-Dictionary/Eugene-H-Ehrlich/e/9780380607723&amp;usg=__LsCVrFox8-LlU-5f5cMFEHaZysM=&amp;h=280&amp;w=169&amp;sz=14&amp;hl=en&amp;start=2&amp;sig2=HEeXYSfm7FgBMT8Dfi083w&amp;tbnid=J9SDVf8rYe87RM:&amp;tbnh=114&amp;tbnw=69&amp;ei=E0mCSdjeGoaWsQO85PHKDQ&amp;prev=/images?q=oxford+American+Dictionary&amp;gbv=2&amp;hl=en"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mages.google.com/imgres?imgurl=http://www.cdennisart.com/portfolio/Common_Ground.jpg&amp;imgrefurl=http://www.cdennisart.com/portfolio/image18.html&amp;usg=__pTXMLm26W-fvWt8rl9W1LqJHNA0=&amp;h=500&amp;w=596&amp;sz=72&amp;hl=en&amp;start=2&amp;sig2=j4lBv-_ZmvudLoYzkC37MA&amp;tbnid=oq3ttqAPWje0IM:&amp;tbnh=113&amp;tbnw=135&amp;ei=I6aDSeuGIZWstQO6p6nODQ&amp;prev=/images?q=common+ground&amp;gbv=2&amp;hl=en"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images.google.com/imgres?imgurl=http://timeending.files.wordpress.com/2008/06/honesty.jpg&amp;imgrefurl=http://plainview.wordpress.com/2008/06/&amp;usg=__Q_FuCvg3cHOKsuO6_m9LOsWuJao=&amp;h=275&amp;w=329&amp;sz=19&amp;hl=en&amp;start=2&amp;sig2=08Y7b_7Bi0uR1AeRHU93WA&amp;tbnid=Ha4g0bA-4hBuUM:&amp;tbnh=99&amp;tbnw=119&amp;ei=BaaDSb_pE5OIsAPj_bjGDQ&amp;prev=/images?q=honesty&amp;gbv=2&amp;hl=en"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images.google.com/imgres?imgurl=http://solutions.psu.edu/images/solution_source_questions.jpg&amp;imgrefurl=http://solutions.psu.edu/&amp;usg=__EkKX42XXP_rWA_U_8VijK8ribwA=&amp;h=330&amp;w=320&amp;sz=32&amp;hl=en&amp;start=1&amp;sig2=pZDfMYblYJOsa4w_bH5Qqw&amp;tbnid=rSdkJzfARhq52M:&amp;tbnh=119&amp;tbnw=115&amp;ei=6qWDScraC42ssAPGwoTEDQ&amp;prev=/images?q=solution&amp;gbv=2&amp;hl=en"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images.google.com/imgres?imgurl=http://blogs.zdnet.com/open-source/images/stop_sign.png&amp;imgrefurl=http://blogs.zdnet.com/open-source/?cat=18&amp;usg=__fNfi1NnMOZcba_v9r-RvQs4sT8I=&amp;h=600&amp;w=600&amp;sz=20&amp;hl=en&amp;start=4&amp;sig2=LhJkmjSGSdMACOTehk0lLg&amp;tbnid=KmgR9WaTcYwtgM:&amp;tbnh=135&amp;tbnw=135&amp;ei=z6WDSe3RFpf0sAOfjIy-DQ&amp;prev=/images?q=stop+sign&amp;gbv=2&amp;hl=en"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images.google.com/imgres?imgurl=http://www.ruf.rice.edu/~evolve/images/emailIcon.png&amp;imgrefurl=http://www.ruf.rice.edu/~evolve/EOstrowski.html&amp;usg=__992pGssODnCx9WBfiJiUHIiVwTM=&amp;h=524&amp;w=500&amp;sz=125&amp;hl=en&amp;start=1&amp;sig2=ktx-Mlt-57k0EHjJN8OVeg&amp;tbnid=K54gpxkURZVWuM:&amp;tbnh=132&amp;tbnw=126&amp;ei=mqaDSYmWJYaWsQPc5PHKDQ&amp;prev=/images?q=email&amp;gbv=2&amp;hl=en"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images.google.com/imgres?imgurl=http://www.mindyourmind.ca/personal-stories/blog/images/perspective.jpg&amp;imgrefurl=http://www.mindyourmind.ca/personal-stories/blog/?cat=15&amp;usg=__HKkvYVwsrYTlzklZ4lte7LXIqSc=&amp;h=657&amp;w=880&amp;sz=306&amp;hl=en&amp;start=3&amp;sig2=-LfB4qL9hvkXx2HHN-4Fzw&amp;tbnid=4Vmy_0vkReNcoM:&amp;tbnh=109&amp;tbnw=146&amp;ei=9KaDSYD_Lo2ssAP6wojEDQ&amp;prev=/images?q=perspective&amp;gbv=2&amp;hl=en"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images.google.com/imgres?imgurl=http://www.tufts.edu/musiccenter/images/level2/floor_plan_sized_02.jpg&amp;imgrefurl=http://www.tufts.edu/musiccenter/about/floorplans.html&amp;usg=__TeUvgTse42Reg1Nh8yaWfmHP2qg=&amp;h=532&amp;w=640&amp;sz=180&amp;hl=en&amp;start=6&amp;sig2=l2-ZfCDymGMrPQNlEygcag&amp;tbnid=Px_fdJ6xB4d4XM:&amp;tbnh=114&amp;tbnw=137&amp;ei=uqODSYmTBpWstQOJp6nODQ&amp;prev=/images?q=plans&amp;gbv=2&amp;hl=en"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images.google.com/imgres?imgurl=http://bp0.blogger.com/_i5hdTMuyT9Q/SGpnjHKstnI/AAAAAAAAANE/dCNRNzK-6vQ/s400/blame.jpg&amp;imgrefurl=http://leaves-thoughts.blogspot.com/2008/07/blaming.html&amp;usg=__Gvh2KtWFVFEDehn-VmT-Qgvc5JA=&amp;h=359&amp;w=400&amp;sz=27&amp;hl=en&amp;start=5&amp;sig2=XZVYeP-c8mGyFadbCG_gRA&amp;tbnid=JYNQhoud-zEEqM:&amp;tbnh=111&amp;tbnw=124&amp;ei=EFKCSfLAF4eosAOz5J3IDQ&amp;prev=/images?q=Blaming&amp;gbv=2&amp;hl=en"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images.google.com/imgres?imgurl=http://www.jewcy.com/files/images/arm-wrestling_01.jpg&amp;imgrefurl=http://www.jewcy.com/post/israel_iran_joe_klein_and_andrew_sullivan&amp;usg=__T7bmlNxlXsRy4aq55mJb3onCrDs=&amp;h=262&amp;w=350&amp;sz=11&amp;hl=en&amp;start=3&amp;sig2=3svesIqKGkMOQOrGXVJ5lg&amp;tbnid=eIOvLG97WfjgLM:&amp;tbnh=90&amp;tbnw=120&amp;ei=A6SDSfjlC5y2sQOfh9nRDQ&amp;prev=/images?q=arm+wrestling&amp;gbv=2&amp;hl=en"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Dealing with Difficult People</a:t>
            </a:r>
          </a:p>
        </p:txBody>
      </p:sp>
      <p:sp>
        <p:nvSpPr>
          <p:cNvPr id="3" name="Subtitle 2"/>
          <p:cNvSpPr>
            <a:spLocks noGrp="1"/>
          </p:cNvSpPr>
          <p:nvPr>
            <p:ph type="subTitle" idx="1"/>
          </p:nvPr>
        </p:nvSpPr>
        <p:spPr/>
        <p:txBody>
          <a:bodyPr/>
          <a:lstStyle/>
          <a:p>
            <a:r>
              <a:rPr lang="en-US" dirty="0"/>
              <a:t>And the Conflict that Comes with It</a:t>
            </a:r>
          </a:p>
        </p:txBody>
      </p:sp>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304800" y="76200"/>
            <a:ext cx="4933950" cy="14655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Importance!</a:t>
            </a:r>
          </a:p>
        </p:txBody>
      </p:sp>
      <p:sp>
        <p:nvSpPr>
          <p:cNvPr id="7" name="Content Placeholder 6"/>
          <p:cNvSpPr>
            <a:spLocks noGrp="1"/>
          </p:cNvSpPr>
          <p:nvPr>
            <p:ph idx="1"/>
          </p:nvPr>
        </p:nvSpPr>
        <p:spPr>
          <a:xfrm>
            <a:off x="990600" y="1295400"/>
            <a:ext cx="3962400" cy="3459163"/>
          </a:xfrm>
        </p:spPr>
        <p:txBody>
          <a:bodyPr>
            <a:normAutofit/>
          </a:bodyPr>
          <a:lstStyle/>
          <a:p>
            <a:pPr>
              <a:buNone/>
            </a:pPr>
            <a:r>
              <a:rPr lang="en-US" sz="3600" dirty="0"/>
              <a:t>Just because it’s not important to you, doesn’t mean it’s not important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352800"/>
            <a:ext cx="4566659"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Facts Only</a:t>
            </a:r>
          </a:p>
        </p:txBody>
      </p:sp>
      <p:sp>
        <p:nvSpPr>
          <p:cNvPr id="2" name="Content Placeholder 1"/>
          <p:cNvSpPr>
            <a:spLocks noGrp="1"/>
          </p:cNvSpPr>
          <p:nvPr>
            <p:ph idx="1"/>
          </p:nvPr>
        </p:nvSpPr>
        <p:spPr>
          <a:xfrm>
            <a:off x="1021829" y="1129683"/>
            <a:ext cx="3733800" cy="1905000"/>
          </a:xfrm>
        </p:spPr>
        <p:txBody>
          <a:bodyPr>
            <a:normAutofit/>
          </a:bodyPr>
          <a:lstStyle/>
          <a:p>
            <a:pPr>
              <a:buNone/>
            </a:pPr>
            <a:r>
              <a:rPr lang="en-US" sz="3600" dirty="0"/>
              <a:t>Address issues and facts, NOT people.</a:t>
            </a:r>
          </a:p>
        </p:txBody>
      </p:sp>
      <p:pic>
        <p:nvPicPr>
          <p:cNvPr id="23554" name="Picture 2" descr="http://www.census.gov/mcd/img/facts/justthelogo.gif"/>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52800" y="2438400"/>
            <a:ext cx="5435600" cy="4076700"/>
          </a:xfrm>
          <a:prstGeom prst="rect">
            <a:avLst/>
          </a:prstGeom>
          <a:noFill/>
          <a:ln w="19050">
            <a:solidFill>
              <a:schemeClr val="accent1"/>
            </a:solidFill>
            <a:prstDash val="sysDash"/>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Change…NOT</a:t>
            </a:r>
          </a:p>
        </p:txBody>
      </p:sp>
      <p:sp>
        <p:nvSpPr>
          <p:cNvPr id="2" name="Content Placeholder 1"/>
          <p:cNvSpPr>
            <a:spLocks noGrp="1"/>
          </p:cNvSpPr>
          <p:nvPr>
            <p:ph idx="1"/>
          </p:nvPr>
        </p:nvSpPr>
        <p:spPr>
          <a:xfrm>
            <a:off x="838200" y="1128451"/>
            <a:ext cx="3733800" cy="5385777"/>
          </a:xfrm>
        </p:spPr>
        <p:txBody>
          <a:bodyPr>
            <a:noAutofit/>
          </a:bodyPr>
          <a:lstStyle/>
          <a:p>
            <a:pPr>
              <a:buNone/>
            </a:pPr>
            <a:r>
              <a:rPr lang="en-US" sz="3600" dirty="0"/>
              <a:t>Don’t expect people to change; they are not likely to change;  AND this can be a good thing, it makes them more predictable</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7893" y="2667000"/>
            <a:ext cx="41910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Less Emotions</a:t>
            </a:r>
          </a:p>
        </p:txBody>
      </p:sp>
      <p:sp>
        <p:nvSpPr>
          <p:cNvPr id="2" name="Content Placeholder 1"/>
          <p:cNvSpPr>
            <a:spLocks noGrp="1"/>
          </p:cNvSpPr>
          <p:nvPr>
            <p:ph idx="1"/>
          </p:nvPr>
        </p:nvSpPr>
        <p:spPr>
          <a:xfrm>
            <a:off x="990600" y="1371600"/>
            <a:ext cx="4343400" cy="3154363"/>
          </a:xfrm>
        </p:spPr>
        <p:txBody>
          <a:bodyPr>
            <a:normAutofit/>
          </a:bodyPr>
          <a:lstStyle/>
          <a:p>
            <a:pPr>
              <a:buNone/>
            </a:pPr>
            <a:r>
              <a:rPr lang="en-US" sz="3600" dirty="0"/>
              <a:t>Whenever possible, leave out the emotions</a:t>
            </a:r>
          </a:p>
        </p:txBody>
      </p:sp>
      <p:pic>
        <p:nvPicPr>
          <p:cNvPr id="25602" name="Picture 2" descr="http://blogs.psychcentral.com/mentoring-recovery/files/2011/09/emoticons.gif"/>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048000" y="2057400"/>
            <a:ext cx="5753100" cy="4299999"/>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Plan</a:t>
            </a:r>
          </a:p>
        </p:txBody>
      </p:sp>
      <p:sp>
        <p:nvSpPr>
          <p:cNvPr id="5" name="Text Placeholder 4"/>
          <p:cNvSpPr>
            <a:spLocks noGrp="1"/>
          </p:cNvSpPr>
          <p:nvPr>
            <p:ph type="body" idx="1"/>
          </p:nvPr>
        </p:nvSpPr>
        <p:spPr/>
        <p:txBody>
          <a:bodyPr/>
          <a:lstStyle/>
          <a:p>
            <a:r>
              <a:rPr lang="en-US" dirty="0"/>
              <a:t>Have A</a:t>
            </a:r>
          </a:p>
        </p:txBody>
      </p:sp>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4038600" y="76200"/>
            <a:ext cx="4933950" cy="146554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We Avoid Confrontation</a:t>
            </a:r>
          </a:p>
        </p:txBody>
      </p:sp>
      <p:sp>
        <p:nvSpPr>
          <p:cNvPr id="5" name="Content Placeholder 4"/>
          <p:cNvSpPr>
            <a:spLocks noGrp="1"/>
          </p:cNvSpPr>
          <p:nvPr>
            <p:ph idx="1"/>
          </p:nvPr>
        </p:nvSpPr>
        <p:spPr>
          <a:xfrm>
            <a:off x="640829" y="1895232"/>
            <a:ext cx="4114800" cy="4800600"/>
          </a:xfrm>
        </p:spPr>
        <p:txBody>
          <a:bodyPr>
            <a:noAutofit/>
          </a:bodyPr>
          <a:lstStyle/>
          <a:p>
            <a:r>
              <a:rPr lang="en-US" sz="3600" dirty="0"/>
              <a:t>Fear of injury</a:t>
            </a:r>
          </a:p>
          <a:p>
            <a:r>
              <a:rPr lang="en-US" sz="3600" dirty="0"/>
              <a:t>Fear of failure</a:t>
            </a:r>
          </a:p>
          <a:p>
            <a:r>
              <a:rPr lang="en-US" sz="3600" dirty="0"/>
              <a:t>Fear of hurting others’ feelings</a:t>
            </a:r>
          </a:p>
          <a:p>
            <a:r>
              <a:rPr lang="en-US" sz="3600" dirty="0"/>
              <a:t>Fear of rejection</a:t>
            </a:r>
          </a:p>
          <a:p>
            <a:r>
              <a:rPr lang="en-US" sz="3600" dirty="0"/>
              <a:t>Fear of financial impacts</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362200"/>
            <a:ext cx="431800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Squashing the Fear</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271" y="1752600"/>
            <a:ext cx="50800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Ask Questions</a:t>
            </a:r>
          </a:p>
        </p:txBody>
      </p:sp>
      <p:sp>
        <p:nvSpPr>
          <p:cNvPr id="2" name="Content Placeholder 1"/>
          <p:cNvSpPr>
            <a:spLocks noGrp="1"/>
          </p:cNvSpPr>
          <p:nvPr>
            <p:ph idx="1"/>
          </p:nvPr>
        </p:nvSpPr>
        <p:spPr>
          <a:xfrm>
            <a:off x="966131" y="1371600"/>
            <a:ext cx="4191000" cy="3916363"/>
          </a:xfrm>
        </p:spPr>
        <p:txBody>
          <a:bodyPr>
            <a:normAutofit/>
          </a:bodyPr>
          <a:lstStyle/>
          <a:p>
            <a:pPr>
              <a:buNone/>
            </a:pPr>
            <a:r>
              <a:rPr lang="en-US" sz="3600" dirty="0"/>
              <a:t>Be specific about the situation or about why “we’re at this place…</a:t>
            </a:r>
          </a:p>
        </p:txBody>
      </p:sp>
      <p:pic>
        <p:nvPicPr>
          <p:cNvPr id="29698" name="Picture 2" descr="http://www.datingadvice4christiansingles.com/image-files/askaquestion.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800600" y="1752600"/>
            <a:ext cx="3771900" cy="471487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Try to Understand </a:t>
            </a:r>
            <a:r>
              <a:rPr lang="en-US" i="1" dirty="0"/>
              <a:t>the Person</a:t>
            </a:r>
            <a:endParaRPr lang="en-US" dirty="0"/>
          </a:p>
        </p:txBody>
      </p:sp>
      <p:sp>
        <p:nvSpPr>
          <p:cNvPr id="2" name="Content Placeholder 1"/>
          <p:cNvSpPr>
            <a:spLocks noGrp="1"/>
          </p:cNvSpPr>
          <p:nvPr>
            <p:ph idx="1"/>
          </p:nvPr>
        </p:nvSpPr>
        <p:spPr>
          <a:xfrm>
            <a:off x="4724400" y="1874517"/>
            <a:ext cx="4114800" cy="4983483"/>
          </a:xfrm>
        </p:spPr>
        <p:txBody>
          <a:bodyPr>
            <a:noAutofit/>
          </a:bodyPr>
          <a:lstStyle/>
          <a:p>
            <a:pPr>
              <a:buNone/>
            </a:pPr>
            <a:r>
              <a:rPr lang="en-US" sz="3600" dirty="0"/>
              <a:t>See the situation from their view; and remember there are lots of things going on in peoples’ lives besides this current issue</a:t>
            </a:r>
          </a:p>
        </p:txBody>
      </p:sp>
      <p:pic>
        <p:nvPicPr>
          <p:cNvPr id="30722" name="Picture 2" descr="http://thesavageworld.files.wordpress.com/2011/01/shoes.jpg?w=266&amp;h=19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81000" y="2460170"/>
            <a:ext cx="4343400" cy="310243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Clear Facts</a:t>
            </a:r>
          </a:p>
        </p:txBody>
      </p:sp>
      <p:sp>
        <p:nvSpPr>
          <p:cNvPr id="2" name="Content Placeholder 1"/>
          <p:cNvSpPr>
            <a:spLocks noGrp="1"/>
          </p:cNvSpPr>
          <p:nvPr>
            <p:ph idx="1"/>
          </p:nvPr>
        </p:nvSpPr>
        <p:spPr>
          <a:xfrm>
            <a:off x="789794" y="1295400"/>
            <a:ext cx="4114800" cy="3459163"/>
          </a:xfrm>
        </p:spPr>
        <p:txBody>
          <a:bodyPr>
            <a:normAutofit/>
          </a:bodyPr>
          <a:lstStyle/>
          <a:p>
            <a:pPr>
              <a:buNone/>
            </a:pPr>
            <a:r>
              <a:rPr lang="en-US" sz="3600" dirty="0"/>
              <a:t>Be certain the facts of the situation are clear, agree on as much as possible</a:t>
            </a:r>
          </a:p>
        </p:txBody>
      </p:sp>
      <p:pic>
        <p:nvPicPr>
          <p:cNvPr id="31746" name="Picture 2" descr="http://25.media.tumblr.com/tumblr_llcvtsKAm41qa689io1_500.jpg"/>
          <p:cNvPicPr>
            <a:picLocks noChangeAspect="1" noChangeArrowheads="1"/>
          </p:cNvPicPr>
          <p:nvPr/>
        </p:nvPicPr>
        <p:blipFill rotWithShape="1">
          <a:blip r:embed="rId2" cstate="print">
            <a:clrChange>
              <a:clrFrom>
                <a:srgbClr val="FFFFFF"/>
              </a:clrFrom>
              <a:clrTo>
                <a:srgbClr val="FFFFFF">
                  <a:alpha val="0"/>
                </a:srgbClr>
              </a:clrTo>
            </a:clrChange>
          </a:blip>
          <a:srcRect t="18821" b="11688"/>
          <a:stretch/>
        </p:blipFill>
        <p:spPr bwMode="auto">
          <a:xfrm>
            <a:off x="3581400" y="3657600"/>
            <a:ext cx="5235614" cy="312420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Difficulty</a:t>
            </a:r>
          </a:p>
        </p:txBody>
      </p:sp>
      <p:sp>
        <p:nvSpPr>
          <p:cNvPr id="5" name="Text Placeholder 4"/>
          <p:cNvSpPr>
            <a:spLocks noGrp="1"/>
          </p:cNvSpPr>
          <p:nvPr>
            <p:ph type="body" idx="1"/>
          </p:nvPr>
        </p:nvSpPr>
        <p:spPr/>
        <p:txBody>
          <a:bodyPr/>
          <a:lstStyle/>
          <a:p>
            <a:r>
              <a:rPr lang="en-US" dirty="0"/>
              <a:t>Identify the </a:t>
            </a:r>
          </a:p>
        </p:txBody>
      </p:sp>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4038600" y="457200"/>
            <a:ext cx="4933950" cy="14655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Directness</a:t>
            </a:r>
          </a:p>
        </p:txBody>
      </p:sp>
      <p:sp>
        <p:nvSpPr>
          <p:cNvPr id="2" name="Content Placeholder 1"/>
          <p:cNvSpPr>
            <a:spLocks noGrp="1"/>
          </p:cNvSpPr>
          <p:nvPr>
            <p:ph idx="1"/>
          </p:nvPr>
        </p:nvSpPr>
        <p:spPr>
          <a:xfrm>
            <a:off x="4755629" y="1286045"/>
            <a:ext cx="4114800" cy="3916363"/>
          </a:xfrm>
        </p:spPr>
        <p:txBody>
          <a:bodyPr>
            <a:normAutofit/>
          </a:bodyPr>
          <a:lstStyle/>
          <a:p>
            <a:pPr>
              <a:buNone/>
            </a:pPr>
            <a:r>
              <a:rPr lang="en-US" sz="3600" dirty="0"/>
              <a:t>Deal with the person directly and discreetly if possible</a:t>
            </a:r>
          </a:p>
        </p:txBody>
      </p:sp>
      <p:pic>
        <p:nvPicPr>
          <p:cNvPr id="32770" name="Picture 2" descr="http://www.cartoonstock.com/lowres/gth0097l.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838200" y="2778177"/>
            <a:ext cx="4846971" cy="39624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Straightforward and Unemotional</a:t>
            </a:r>
          </a:p>
        </p:txBody>
      </p:sp>
      <p:sp>
        <p:nvSpPr>
          <p:cNvPr id="2" name="Content Placeholder 1"/>
          <p:cNvSpPr>
            <a:spLocks noGrp="1"/>
          </p:cNvSpPr>
          <p:nvPr>
            <p:ph idx="1"/>
          </p:nvPr>
        </p:nvSpPr>
        <p:spPr>
          <a:xfrm>
            <a:off x="990600" y="2133600"/>
            <a:ext cx="4114800" cy="4449763"/>
          </a:xfrm>
        </p:spPr>
        <p:txBody>
          <a:bodyPr>
            <a:normAutofit/>
          </a:bodyPr>
          <a:lstStyle/>
          <a:p>
            <a:pPr>
              <a:buNone/>
            </a:pPr>
            <a:r>
              <a:rPr lang="en-US" sz="3600" dirty="0"/>
              <a:t>Some issues are emotional and sometimes you are the only non-emotional party; it’s hard, but worth it</a:t>
            </a:r>
          </a:p>
        </p:txBody>
      </p:sp>
      <p:pic>
        <p:nvPicPr>
          <p:cNvPr id="33794" name="Picture 2" descr="http://thenewgay.net/wp-content/uploads/2010/06/emoti-face.jpg"/>
          <p:cNvPicPr>
            <a:picLocks noChangeAspect="1" noChangeArrowheads="1"/>
          </p:cNvPicPr>
          <p:nvPr/>
        </p:nvPicPr>
        <p:blipFill>
          <a:blip r:embed="rId2" cstate="print">
            <a:clrChange>
              <a:clrFrom>
                <a:srgbClr val="E6E7D5"/>
              </a:clrFrom>
              <a:clrTo>
                <a:srgbClr val="E6E7D5">
                  <a:alpha val="0"/>
                </a:srgbClr>
              </a:clrTo>
            </a:clrChange>
          </a:blip>
          <a:srcRect/>
          <a:stretch>
            <a:fillRect/>
          </a:stretch>
        </p:blipFill>
        <p:spPr bwMode="auto">
          <a:xfrm>
            <a:off x="5334000" y="2895600"/>
            <a:ext cx="3152775" cy="325755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Find Common Ground</a:t>
            </a:r>
          </a:p>
        </p:txBody>
      </p:sp>
      <p:sp>
        <p:nvSpPr>
          <p:cNvPr id="2" name="Content Placeholder 1"/>
          <p:cNvSpPr>
            <a:spLocks noGrp="1"/>
          </p:cNvSpPr>
          <p:nvPr>
            <p:ph idx="1"/>
          </p:nvPr>
        </p:nvSpPr>
        <p:spPr>
          <a:xfrm>
            <a:off x="4572000" y="3048000"/>
            <a:ext cx="4191000" cy="3611563"/>
          </a:xfrm>
        </p:spPr>
        <p:txBody>
          <a:bodyPr>
            <a:normAutofit/>
          </a:bodyPr>
          <a:lstStyle/>
          <a:p>
            <a:pPr>
              <a:buNone/>
            </a:pPr>
            <a:r>
              <a:rPr lang="en-US" sz="3600" dirty="0"/>
              <a:t>Find something you can agree on, even if it’s as simple as “great weather we’re having…”</a:t>
            </a:r>
          </a:p>
        </p:txBody>
      </p:sp>
      <p:pic>
        <p:nvPicPr>
          <p:cNvPr id="34818" name="Picture 2" descr="http://www.russiablog.org/common-ground.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8599" y="1676400"/>
            <a:ext cx="4843879" cy="385762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Listen!</a:t>
            </a:r>
          </a:p>
        </p:txBody>
      </p:sp>
      <p:sp>
        <p:nvSpPr>
          <p:cNvPr id="2" name="Content Placeholder 1"/>
          <p:cNvSpPr>
            <a:spLocks noGrp="1"/>
          </p:cNvSpPr>
          <p:nvPr>
            <p:ph idx="1"/>
          </p:nvPr>
        </p:nvSpPr>
        <p:spPr>
          <a:xfrm>
            <a:off x="908426" y="1295400"/>
            <a:ext cx="4114800" cy="2057400"/>
          </a:xfrm>
        </p:spPr>
        <p:txBody>
          <a:bodyPr>
            <a:normAutofit/>
          </a:bodyPr>
          <a:lstStyle/>
          <a:p>
            <a:pPr>
              <a:buNone/>
            </a:pPr>
            <a:r>
              <a:rPr lang="en-US" sz="4000" dirty="0"/>
              <a:t>Probably the most crucial element</a:t>
            </a:r>
          </a:p>
        </p:txBody>
      </p:sp>
      <p:pic>
        <p:nvPicPr>
          <p:cNvPr id="35842" name="Picture 2" descr="http://customersrock.files.wordpress.com/2007/03/listening.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810000" y="2514600"/>
            <a:ext cx="5143499" cy="3429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Share your feelings</a:t>
            </a:r>
          </a:p>
        </p:txBody>
      </p:sp>
      <p:sp>
        <p:nvSpPr>
          <p:cNvPr id="2" name="Content Placeholder 1"/>
          <p:cNvSpPr>
            <a:spLocks noGrp="1"/>
          </p:cNvSpPr>
          <p:nvPr>
            <p:ph idx="1"/>
          </p:nvPr>
        </p:nvSpPr>
        <p:spPr>
          <a:xfrm>
            <a:off x="4690533" y="1371600"/>
            <a:ext cx="4114800" cy="3916363"/>
          </a:xfrm>
        </p:spPr>
        <p:txBody>
          <a:bodyPr>
            <a:normAutofit/>
          </a:bodyPr>
          <a:lstStyle/>
          <a:p>
            <a:pPr>
              <a:buNone/>
            </a:pPr>
            <a:r>
              <a:rPr lang="en-US" sz="3200" dirty="0"/>
              <a:t>While we’re keeping emotions out, you obviously have feelings about the situation, behavior, etc.  It’s OK to share</a:t>
            </a:r>
          </a:p>
        </p:txBody>
      </p:sp>
      <p:pic>
        <p:nvPicPr>
          <p:cNvPr id="36866" name="Picture 2" descr="http://farm6.static.flickr.com/5026/5681658178_7436bc2de2.jpg"/>
          <p:cNvPicPr>
            <a:picLocks noChangeAspect="1" noChangeArrowheads="1"/>
          </p:cNvPicPr>
          <p:nvPr/>
        </p:nvPicPr>
        <p:blipFill>
          <a:blip r:embed="rId2" cstate="print"/>
          <a:srcRect/>
          <a:stretch>
            <a:fillRect/>
          </a:stretch>
        </p:blipFill>
        <p:spPr bwMode="auto">
          <a:xfrm>
            <a:off x="457200" y="3124200"/>
            <a:ext cx="4233333" cy="3048001"/>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 Gracious</a:t>
            </a:r>
          </a:p>
        </p:txBody>
      </p:sp>
      <p:sp>
        <p:nvSpPr>
          <p:cNvPr id="2" name="Content Placeholder 1"/>
          <p:cNvSpPr>
            <a:spLocks noGrp="1"/>
          </p:cNvSpPr>
          <p:nvPr>
            <p:ph idx="1"/>
          </p:nvPr>
        </p:nvSpPr>
        <p:spPr>
          <a:xfrm>
            <a:off x="938758" y="1295400"/>
            <a:ext cx="4114800" cy="3611563"/>
          </a:xfrm>
        </p:spPr>
        <p:txBody>
          <a:bodyPr>
            <a:normAutofit/>
          </a:bodyPr>
          <a:lstStyle/>
          <a:p>
            <a:pPr>
              <a:buNone/>
            </a:pPr>
            <a:r>
              <a:rPr lang="en-US" sz="3600" dirty="0"/>
              <a:t>Webster defines Gracious as…</a:t>
            </a:r>
          </a:p>
          <a:p>
            <a:pPr>
              <a:buNone/>
            </a:pPr>
            <a:r>
              <a:rPr lang="en-US" sz="3600" dirty="0"/>
              <a:t>“kind and pleasant in manner,…” “…merciful.”</a:t>
            </a:r>
          </a:p>
        </p:txBody>
      </p:sp>
      <p:sp>
        <p:nvSpPr>
          <p:cNvPr id="4" name="TextBox 3"/>
          <p:cNvSpPr txBox="1"/>
          <p:nvPr/>
        </p:nvSpPr>
        <p:spPr>
          <a:xfrm>
            <a:off x="3657600" y="4419600"/>
            <a:ext cx="5181600" cy="206210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a:t>I have heard it said, “If you have to choose between being right and being kind, always choose kind.”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Respond</a:t>
            </a:r>
          </a:p>
        </p:txBody>
      </p:sp>
      <p:sp>
        <p:nvSpPr>
          <p:cNvPr id="5" name="Text Placeholder 4"/>
          <p:cNvSpPr>
            <a:spLocks noGrp="1"/>
          </p:cNvSpPr>
          <p:nvPr>
            <p:ph type="body" idx="1"/>
          </p:nvPr>
        </p:nvSpPr>
        <p:spPr/>
        <p:txBody>
          <a:bodyPr/>
          <a:lstStyle/>
          <a:p>
            <a:r>
              <a:rPr lang="en-US" dirty="0"/>
              <a:t>Versus reaction	</a:t>
            </a:r>
          </a:p>
        </p:txBody>
      </p:sp>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3962400" y="304800"/>
            <a:ext cx="4933950" cy="146554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8758" y="382385"/>
            <a:ext cx="7633742" cy="804493"/>
          </a:xfrm>
        </p:spPr>
        <p:txBody>
          <a:bodyPr/>
          <a:lstStyle/>
          <a:p>
            <a:r>
              <a:rPr lang="en-US" dirty="0"/>
              <a:t>Know Yourself</a:t>
            </a:r>
          </a:p>
        </p:txBody>
      </p:sp>
      <p:sp>
        <p:nvSpPr>
          <p:cNvPr id="5" name="Content Placeholder 4"/>
          <p:cNvSpPr>
            <a:spLocks noGrp="1"/>
          </p:cNvSpPr>
          <p:nvPr>
            <p:ph idx="1"/>
          </p:nvPr>
        </p:nvSpPr>
        <p:spPr>
          <a:xfrm>
            <a:off x="938758" y="1295400"/>
            <a:ext cx="4114800" cy="4626547"/>
          </a:xfrm>
        </p:spPr>
        <p:txBody>
          <a:bodyPr>
            <a:normAutofit/>
          </a:bodyPr>
          <a:lstStyle/>
          <a:p>
            <a:pPr>
              <a:buNone/>
            </a:pPr>
            <a:r>
              <a:rPr lang="en-US" sz="3600" dirty="0"/>
              <a:t>Often difficult situations escalate because of our response or reaction.</a:t>
            </a:r>
          </a:p>
        </p:txBody>
      </p:sp>
      <p:pic>
        <p:nvPicPr>
          <p:cNvPr id="37890" name="Picture 2" descr="http://blog.pod1.com/wp-content/uploads/argument.jpg"/>
          <p:cNvPicPr>
            <a:picLocks noChangeAspect="1" noChangeArrowheads="1"/>
          </p:cNvPicPr>
          <p:nvPr/>
        </p:nvPicPr>
        <p:blipFill>
          <a:blip r:embed="rId2" cstate="print"/>
          <a:srcRect/>
          <a:stretch>
            <a:fillRect/>
          </a:stretch>
        </p:blipFill>
        <p:spPr bwMode="auto">
          <a:xfrm>
            <a:off x="3733800" y="3276600"/>
            <a:ext cx="5089322" cy="346710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Skilled Responses</a:t>
            </a:r>
          </a:p>
        </p:txBody>
      </p:sp>
      <p:sp>
        <p:nvSpPr>
          <p:cNvPr id="2" name="Content Placeholder 1"/>
          <p:cNvSpPr>
            <a:spLocks noGrp="1"/>
          </p:cNvSpPr>
          <p:nvPr>
            <p:ph idx="1"/>
          </p:nvPr>
        </p:nvSpPr>
        <p:spPr>
          <a:xfrm>
            <a:off x="1143000" y="1295400"/>
            <a:ext cx="3886200" cy="2209800"/>
          </a:xfrm>
        </p:spPr>
        <p:txBody>
          <a:bodyPr>
            <a:noAutofit/>
          </a:bodyPr>
          <a:lstStyle/>
          <a:p>
            <a:pPr>
              <a:buNone/>
            </a:pPr>
            <a:r>
              <a:rPr lang="en-US" sz="3600" dirty="0"/>
              <a:t>Teach yourself to have skilled responses</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2611" y="2514600"/>
            <a:ext cx="4791343" cy="4196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758" y="382385"/>
            <a:ext cx="7633742" cy="836815"/>
          </a:xfrm>
        </p:spPr>
        <p:txBody>
          <a:bodyPr/>
          <a:lstStyle/>
          <a:p>
            <a:r>
              <a:rPr lang="en-US" dirty="0"/>
              <a:t>Know Your “HOT” Button</a:t>
            </a:r>
          </a:p>
        </p:txBody>
      </p:sp>
      <p:sp>
        <p:nvSpPr>
          <p:cNvPr id="2" name="Content Placeholder 1"/>
          <p:cNvSpPr>
            <a:spLocks noGrp="1"/>
          </p:cNvSpPr>
          <p:nvPr>
            <p:ph idx="1"/>
          </p:nvPr>
        </p:nvSpPr>
        <p:spPr>
          <a:xfrm>
            <a:off x="932100" y="1356518"/>
            <a:ext cx="3886200" cy="4739482"/>
          </a:xfrm>
        </p:spPr>
        <p:txBody>
          <a:bodyPr>
            <a:noAutofit/>
          </a:bodyPr>
          <a:lstStyle/>
          <a:p>
            <a:pPr>
              <a:buNone/>
            </a:pPr>
            <a:r>
              <a:rPr lang="en-US" sz="3600" dirty="0"/>
              <a:t>Have coping strategies for dealing with reactions to things that you might perceive as a threat</a:t>
            </a:r>
          </a:p>
        </p:txBody>
      </p:sp>
      <p:pic>
        <p:nvPicPr>
          <p:cNvPr id="41986" name="Picture 2" descr="http://www.chesskids.com/palview/threat.gif"/>
          <p:cNvPicPr>
            <a:picLocks noChangeAspect="1" noChangeArrowheads="1"/>
          </p:cNvPicPr>
          <p:nvPr/>
        </p:nvPicPr>
        <p:blipFill>
          <a:blip r:embed="rId2" cstate="print"/>
          <a:srcRect/>
          <a:stretch>
            <a:fillRect/>
          </a:stretch>
        </p:blipFill>
        <p:spPr bwMode="auto">
          <a:xfrm>
            <a:off x="4780005" y="3200400"/>
            <a:ext cx="3973470" cy="326707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Power Monsters</a:t>
            </a:r>
          </a:p>
        </p:txBody>
      </p:sp>
      <p:sp>
        <p:nvSpPr>
          <p:cNvPr id="2" name="Content Placeholder 1"/>
          <p:cNvSpPr>
            <a:spLocks noGrp="1"/>
          </p:cNvSpPr>
          <p:nvPr>
            <p:ph idx="1"/>
          </p:nvPr>
        </p:nvSpPr>
        <p:spPr>
          <a:xfrm>
            <a:off x="1066800" y="1295400"/>
            <a:ext cx="6931981" cy="1676400"/>
          </a:xfrm>
        </p:spPr>
        <p:txBody>
          <a:bodyPr>
            <a:normAutofit/>
          </a:bodyPr>
          <a:lstStyle/>
          <a:p>
            <a:pPr>
              <a:buNone/>
            </a:pPr>
            <a:r>
              <a:rPr lang="en-US" sz="3200" dirty="0"/>
              <a:t>People who feed on power and are driven to control people as well as situations.</a:t>
            </a:r>
          </a:p>
        </p:txBody>
      </p:sp>
      <p:pic>
        <p:nvPicPr>
          <p:cNvPr id="4" name="Picture 2" descr="5 Biggest Tractors in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800" y="2133600"/>
            <a:ext cx="5715000" cy="381297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clrChange>
              <a:clrFrom>
                <a:srgbClr val="FEFEFE"/>
              </a:clrFrom>
              <a:clrTo>
                <a:srgbClr val="FEFEFE">
                  <a:alpha val="0"/>
                </a:srgbClr>
              </a:clrTo>
            </a:clrChange>
          </a:blip>
          <a:stretch>
            <a:fillRect/>
          </a:stretch>
        </p:blipFill>
        <p:spPr>
          <a:xfrm>
            <a:off x="800372" y="2514033"/>
            <a:ext cx="7910513" cy="34553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Having the </a:t>
            </a:r>
            <a:r>
              <a:rPr lang="en-US" u="sng" dirty="0"/>
              <a:t>Last</a:t>
            </a:r>
            <a:r>
              <a:rPr lang="en-US" dirty="0"/>
              <a:t> Word</a:t>
            </a:r>
          </a:p>
        </p:txBody>
      </p:sp>
      <p:sp>
        <p:nvSpPr>
          <p:cNvPr id="2" name="Content Placeholder 1"/>
          <p:cNvSpPr>
            <a:spLocks noGrp="1"/>
          </p:cNvSpPr>
          <p:nvPr>
            <p:ph idx="1"/>
          </p:nvPr>
        </p:nvSpPr>
        <p:spPr>
          <a:xfrm>
            <a:off x="896645" y="1295400"/>
            <a:ext cx="4114800" cy="3581400"/>
          </a:xfrm>
        </p:spPr>
        <p:txBody>
          <a:bodyPr>
            <a:normAutofit/>
          </a:bodyPr>
          <a:lstStyle/>
          <a:p>
            <a:pPr marL="0" indent="0">
              <a:buNone/>
            </a:pPr>
            <a:r>
              <a:rPr lang="en-US" sz="3200" dirty="0"/>
              <a:t>Is having the last word really so important?</a:t>
            </a:r>
          </a:p>
          <a:p>
            <a:pPr marL="0" indent="0">
              <a:buNone/>
            </a:pPr>
            <a:endParaRPr lang="en-US" sz="3200" dirty="0"/>
          </a:p>
          <a:p>
            <a:pPr marL="0" indent="0">
              <a:buNone/>
            </a:pPr>
            <a:r>
              <a:rPr lang="en-US" sz="3200" dirty="0"/>
              <a:t>Let it go… move on – this will help others do the same</a:t>
            </a:r>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8207" y="2743200"/>
            <a:ext cx="3822871"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7863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Conflict</a:t>
            </a:r>
          </a:p>
        </p:txBody>
      </p:sp>
      <p:sp>
        <p:nvSpPr>
          <p:cNvPr id="5" name="Text Placeholder 4"/>
          <p:cNvSpPr>
            <a:spLocks noGrp="1"/>
          </p:cNvSpPr>
          <p:nvPr>
            <p:ph type="body" idx="1"/>
          </p:nvPr>
        </p:nvSpPr>
        <p:spPr/>
        <p:txBody>
          <a:bodyPr/>
          <a:lstStyle/>
          <a:p>
            <a:r>
              <a:rPr lang="en-US" dirty="0"/>
              <a:t>Dealing with the most serious of	</a:t>
            </a:r>
          </a:p>
        </p:txBody>
      </p:sp>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3962400" y="106471"/>
            <a:ext cx="4933950" cy="146554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t>What is Conflict?</a:t>
            </a:r>
          </a:p>
        </p:txBody>
      </p:sp>
      <p:sp>
        <p:nvSpPr>
          <p:cNvPr id="8195" name="Subtitle 2"/>
          <p:cNvSpPr>
            <a:spLocks noGrp="1"/>
          </p:cNvSpPr>
          <p:nvPr>
            <p:ph sz="half" idx="1"/>
          </p:nvPr>
        </p:nvSpPr>
        <p:spPr>
          <a:xfrm>
            <a:off x="1143000" y="1371600"/>
            <a:ext cx="4038600" cy="4114800"/>
          </a:xfrm>
        </p:spPr>
        <p:txBody>
          <a:bodyPr>
            <a:noAutofit/>
          </a:bodyPr>
          <a:lstStyle/>
          <a:p>
            <a:pPr marL="63500" eaLnBrk="1" hangingPunct="1">
              <a:buNone/>
            </a:pPr>
            <a:r>
              <a:rPr lang="en-US" sz="3600" dirty="0"/>
              <a:t>“1. a fight, a struggle.  2. disagreement between people with different ideas or beliefs.” (Oxford 179)</a:t>
            </a:r>
          </a:p>
        </p:txBody>
      </p:sp>
      <p:pic>
        <p:nvPicPr>
          <p:cNvPr id="8196" name="Picture 2" descr="http://tbn3.google.com/images?q=tbn:J9SDVf8rYe87RM:http://images.barnesandnoble.com/images/14750000/14755677.JPG">
            <a:hlinkClick r:id="rId2"/>
          </p:cNvPr>
          <p:cNvPicPr>
            <a:picLocks noChangeAspect="1" noChangeArrowheads="1"/>
          </p:cNvPicPr>
          <p:nvPr/>
        </p:nvPicPr>
        <p:blipFill>
          <a:blip r:embed="rId3" cstate="print"/>
          <a:srcRect/>
          <a:stretch>
            <a:fillRect/>
          </a:stretch>
        </p:blipFill>
        <p:spPr bwMode="auto">
          <a:xfrm>
            <a:off x="5607821" y="1600200"/>
            <a:ext cx="2943225" cy="486257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t>Sit Down	</a:t>
            </a:r>
          </a:p>
        </p:txBody>
      </p:sp>
      <p:sp>
        <p:nvSpPr>
          <p:cNvPr id="9219" name="Subtitle 2"/>
          <p:cNvSpPr>
            <a:spLocks noGrp="1"/>
          </p:cNvSpPr>
          <p:nvPr>
            <p:ph sz="half" idx="1"/>
          </p:nvPr>
        </p:nvSpPr>
        <p:spPr>
          <a:xfrm>
            <a:off x="938758" y="1371600"/>
            <a:ext cx="4038600" cy="2057400"/>
          </a:xfrm>
        </p:spPr>
        <p:txBody>
          <a:bodyPr>
            <a:noAutofit/>
          </a:bodyPr>
          <a:lstStyle/>
          <a:p>
            <a:pPr marL="63500" eaLnBrk="1" hangingPunct="1">
              <a:buNone/>
            </a:pPr>
            <a:r>
              <a:rPr lang="en-US" sz="3600" dirty="0"/>
              <a:t>It’s much harder to be angry sitting down.</a:t>
            </a:r>
          </a:p>
        </p:txBody>
      </p:sp>
      <p:pic>
        <p:nvPicPr>
          <p:cNvPr id="2" name="Picture 1">
            <a:extLst>
              <a:ext uri="{FF2B5EF4-FFF2-40B4-BE49-F238E27FC236}">
                <a16:creationId xmlns:a16="http://schemas.microsoft.com/office/drawing/2014/main" id="{5DE7B79A-9DC9-4A49-B9CB-849CC56A86EA}"/>
              </a:ext>
            </a:extLst>
          </p:cNvPr>
          <p:cNvPicPr>
            <a:picLocks noChangeAspect="1"/>
          </p:cNvPicPr>
          <p:nvPr/>
        </p:nvPicPr>
        <p:blipFill rotWithShape="1">
          <a:blip r:embed="rId2"/>
          <a:srcRect l="22599" r="1"/>
          <a:stretch/>
        </p:blipFill>
        <p:spPr>
          <a:xfrm>
            <a:off x="3352800" y="2855594"/>
            <a:ext cx="5219700" cy="3810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29" y="152400"/>
            <a:ext cx="8305800" cy="989215"/>
          </a:xfrm>
        </p:spPr>
        <p:txBody>
          <a:bodyPr>
            <a:noAutofit/>
          </a:bodyPr>
          <a:lstStyle/>
          <a:p>
            <a:pPr eaLnBrk="1" fontAlgn="auto" hangingPunct="1">
              <a:spcAft>
                <a:spcPts val="0"/>
              </a:spcAft>
              <a:defRPr/>
            </a:pPr>
            <a:r>
              <a:rPr lang="en-US" sz="3600" dirty="0"/>
              <a:t>Send the Right Message </a:t>
            </a:r>
            <a:br>
              <a:rPr lang="en-US" sz="3600" dirty="0"/>
            </a:br>
            <a:r>
              <a:rPr lang="en-US" sz="3600" dirty="0"/>
              <a:t>		with Your Body Language too!</a:t>
            </a:r>
          </a:p>
        </p:txBody>
      </p:sp>
      <p:pic>
        <p:nvPicPr>
          <p:cNvPr id="5" name="Picture 4">
            <a:extLst>
              <a:ext uri="{FF2B5EF4-FFF2-40B4-BE49-F238E27FC236}">
                <a16:creationId xmlns:a16="http://schemas.microsoft.com/office/drawing/2014/main" id="{4824DE4E-958F-4306-A82F-B089671D0C39}"/>
              </a:ext>
            </a:extLst>
          </p:cNvPr>
          <p:cNvPicPr>
            <a:picLocks noChangeAspect="1"/>
          </p:cNvPicPr>
          <p:nvPr/>
        </p:nvPicPr>
        <p:blipFill rotWithShape="1">
          <a:blip r:embed="rId2"/>
          <a:srcRect r="50000"/>
          <a:stretch/>
        </p:blipFill>
        <p:spPr>
          <a:xfrm>
            <a:off x="4648200" y="3810000"/>
            <a:ext cx="2468761" cy="2935596"/>
          </a:xfrm>
          <a:prstGeom prst="rect">
            <a:avLst/>
          </a:prstGeom>
        </p:spPr>
      </p:pic>
      <p:pic>
        <p:nvPicPr>
          <p:cNvPr id="92168" name="Picture 8" descr="http://www.virtualresults.net/images/angry_little_girl_body_language.jpg"/>
          <p:cNvPicPr>
            <a:picLocks noChangeAspect="1" noChangeArrowheads="1"/>
          </p:cNvPicPr>
          <p:nvPr/>
        </p:nvPicPr>
        <p:blipFill>
          <a:blip r:embed="rId3" cstate="print"/>
          <a:srcRect/>
          <a:stretch>
            <a:fillRect/>
          </a:stretch>
        </p:blipFill>
        <p:spPr bwMode="auto">
          <a:xfrm>
            <a:off x="152400" y="728478"/>
            <a:ext cx="1849438" cy="2667000"/>
          </a:xfrm>
          <a:prstGeom prst="rect">
            <a:avLst/>
          </a:prstGeom>
          <a:noFill/>
          <a:ln w="9525">
            <a:noFill/>
            <a:miter lim="800000"/>
            <a:headEnd/>
            <a:tailEnd/>
          </a:ln>
        </p:spPr>
      </p:pic>
      <p:pic>
        <p:nvPicPr>
          <p:cNvPr id="3" name="Picture 2">
            <a:extLst>
              <a:ext uri="{FF2B5EF4-FFF2-40B4-BE49-F238E27FC236}">
                <a16:creationId xmlns:a16="http://schemas.microsoft.com/office/drawing/2014/main" id="{D4B3354C-ABF0-47CC-BBF7-4D979B5C0800}"/>
              </a:ext>
            </a:extLst>
          </p:cNvPr>
          <p:cNvPicPr>
            <a:picLocks noChangeAspect="1"/>
          </p:cNvPicPr>
          <p:nvPr/>
        </p:nvPicPr>
        <p:blipFill>
          <a:blip r:embed="rId4"/>
          <a:stretch>
            <a:fillRect/>
          </a:stretch>
        </p:blipFill>
        <p:spPr>
          <a:xfrm>
            <a:off x="5017403" y="1371600"/>
            <a:ext cx="3885947" cy="2589678"/>
          </a:xfrm>
          <a:prstGeom prst="rect">
            <a:avLst/>
          </a:prstGeom>
        </p:spPr>
      </p:pic>
      <p:pic>
        <p:nvPicPr>
          <p:cNvPr id="4" name="Picture 3">
            <a:extLst>
              <a:ext uri="{FF2B5EF4-FFF2-40B4-BE49-F238E27FC236}">
                <a16:creationId xmlns:a16="http://schemas.microsoft.com/office/drawing/2014/main" id="{92F83261-9251-4EB5-A5DB-F9070F20829C}"/>
              </a:ext>
            </a:extLst>
          </p:cNvPr>
          <p:cNvPicPr>
            <a:picLocks noChangeAspect="1"/>
          </p:cNvPicPr>
          <p:nvPr/>
        </p:nvPicPr>
        <p:blipFill>
          <a:blip r:embed="rId5"/>
          <a:stretch>
            <a:fillRect/>
          </a:stretch>
        </p:blipFill>
        <p:spPr>
          <a:xfrm>
            <a:off x="1371600" y="3581400"/>
            <a:ext cx="2787480" cy="30166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2168"/>
                                        </p:tgtEl>
                                        <p:attrNameLst>
                                          <p:attrName>style.visibility</p:attrName>
                                        </p:attrNameLst>
                                      </p:cBhvr>
                                      <p:to>
                                        <p:strVal val="visible"/>
                                      </p:to>
                                    </p:set>
                                    <p:anim calcmode="lin" valueType="num">
                                      <p:cBhvr additive="base">
                                        <p:cTn id="7" dur="500" fill="hold"/>
                                        <p:tgtEl>
                                          <p:spTgt spid="92168"/>
                                        </p:tgtEl>
                                        <p:attrNameLst>
                                          <p:attrName>ppt_x</p:attrName>
                                        </p:attrNameLst>
                                      </p:cBhvr>
                                      <p:tavLst>
                                        <p:tav tm="0">
                                          <p:val>
                                            <p:strVal val="1+#ppt_w/2"/>
                                          </p:val>
                                        </p:tav>
                                        <p:tav tm="100000">
                                          <p:val>
                                            <p:strVal val="#ppt_x"/>
                                          </p:val>
                                        </p:tav>
                                      </p:tavLst>
                                    </p:anim>
                                    <p:anim calcmode="lin" valueType="num">
                                      <p:cBhvr additive="base">
                                        <p:cTn id="8" dur="500" fill="hold"/>
                                        <p:tgtEl>
                                          <p:spTgt spid="921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t>Listening</a:t>
            </a:r>
          </a:p>
        </p:txBody>
      </p:sp>
      <p:sp>
        <p:nvSpPr>
          <p:cNvPr id="11267" name="Subtitle 2"/>
          <p:cNvSpPr>
            <a:spLocks noGrp="1"/>
          </p:cNvSpPr>
          <p:nvPr>
            <p:ph sz="half" idx="1"/>
          </p:nvPr>
        </p:nvSpPr>
        <p:spPr>
          <a:xfrm>
            <a:off x="762000" y="1524000"/>
            <a:ext cx="3657600" cy="2438400"/>
          </a:xfrm>
        </p:spPr>
        <p:txBody>
          <a:bodyPr>
            <a:noAutofit/>
          </a:bodyPr>
          <a:lstStyle/>
          <a:p>
            <a:pPr marL="63500" eaLnBrk="1" hangingPunct="1"/>
            <a:r>
              <a:rPr lang="en-US" sz="3600" dirty="0"/>
              <a:t>The single most important key to conflict resolution.</a:t>
            </a:r>
          </a:p>
        </p:txBody>
      </p:sp>
      <p:sp>
        <p:nvSpPr>
          <p:cNvPr id="11268" name="TextBox 3"/>
          <p:cNvSpPr txBox="1">
            <a:spLocks noChangeArrowheads="1"/>
          </p:cNvSpPr>
          <p:nvPr/>
        </p:nvSpPr>
        <p:spPr bwMode="auto">
          <a:xfrm>
            <a:off x="304800" y="4951274"/>
            <a:ext cx="8153400" cy="1754326"/>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r>
              <a:rPr lang="en-US" sz="3600" dirty="0">
                <a:latin typeface="Gill Sans MT" pitchFamily="34" charset="0"/>
              </a:rPr>
              <a:t>My father says “It’s better to remain silent and be thought of a fool, than to speak and remove all doubt.”</a:t>
            </a:r>
          </a:p>
        </p:txBody>
      </p:sp>
      <p:pic>
        <p:nvPicPr>
          <p:cNvPr id="6" name="Picture 4" descr="http://customersrock.files.wordpress.com/2007/03/listening.jpg"/>
          <p:cNvPicPr>
            <a:picLocks noChangeAspect="1" noChangeArrowheads="1"/>
          </p:cNvPicPr>
          <p:nvPr/>
        </p:nvPicPr>
        <p:blipFill>
          <a:blip r:embed="rId2" cstate="print"/>
          <a:srcRect/>
          <a:stretch>
            <a:fillRect/>
          </a:stretch>
        </p:blipFill>
        <p:spPr bwMode="auto">
          <a:xfrm>
            <a:off x="4419600" y="1676400"/>
            <a:ext cx="4459058" cy="29718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a:t>Keys to Good Listening</a:t>
            </a:r>
          </a:p>
        </p:txBody>
      </p:sp>
      <p:sp>
        <p:nvSpPr>
          <p:cNvPr id="12291" name="Content Placeholder 2"/>
          <p:cNvSpPr>
            <a:spLocks noGrp="1"/>
          </p:cNvSpPr>
          <p:nvPr>
            <p:ph sz="half" idx="4294967295"/>
          </p:nvPr>
        </p:nvSpPr>
        <p:spPr>
          <a:xfrm rot="21011629">
            <a:off x="590832" y="3267859"/>
            <a:ext cx="3607321" cy="1524000"/>
          </a:xfrm>
        </p:spPr>
        <p:txBody>
          <a:bodyPr>
            <a:noAutofit/>
          </a:bodyPr>
          <a:lstStyle/>
          <a:p>
            <a:pPr eaLnBrk="1" hangingPunct="1">
              <a:buFont typeface="Georgia" pitchFamily="18" charset="0"/>
              <a:buNone/>
            </a:pPr>
            <a:r>
              <a:rPr lang="en-US" sz="3600" dirty="0"/>
              <a:t>Most important, </a:t>
            </a:r>
          </a:p>
          <a:p>
            <a:pPr eaLnBrk="1" hangingPunct="1">
              <a:buFont typeface="Georgia" pitchFamily="18" charset="0"/>
              <a:buNone/>
            </a:pPr>
            <a:r>
              <a:rPr lang="en-US" sz="3600" dirty="0"/>
              <a:t>	A closed mouth.</a:t>
            </a:r>
          </a:p>
        </p:txBody>
      </p:sp>
      <p:sp>
        <p:nvSpPr>
          <p:cNvPr id="12292" name="TextBox 3"/>
          <p:cNvSpPr txBox="1">
            <a:spLocks noChangeArrowheads="1"/>
          </p:cNvSpPr>
          <p:nvPr/>
        </p:nvSpPr>
        <p:spPr bwMode="auto">
          <a:xfrm>
            <a:off x="4419600" y="1471910"/>
            <a:ext cx="4267200" cy="5386090"/>
          </a:xfrm>
          <a:prstGeom prst="rect">
            <a:avLst/>
          </a:prstGeom>
          <a:noFill/>
          <a:ln w="9525">
            <a:noFill/>
            <a:miter lim="800000"/>
            <a:headEnd/>
            <a:tailEnd/>
          </a:ln>
        </p:spPr>
        <p:txBody>
          <a:bodyPr wrap="square">
            <a:spAutoFit/>
          </a:bodyPr>
          <a:lstStyle/>
          <a:p>
            <a:pPr>
              <a:buFont typeface="Wingdings" pitchFamily="2" charset="2"/>
              <a:buChar char="Ø"/>
            </a:pPr>
            <a:r>
              <a:rPr lang="en-US" sz="2800" dirty="0">
                <a:latin typeface="Gill Sans MT" pitchFamily="34" charset="0"/>
              </a:rPr>
              <a:t>The simple appearance of your listening can be beneficial.</a:t>
            </a:r>
          </a:p>
          <a:p>
            <a:pPr>
              <a:buFont typeface="Wingdings" pitchFamily="2" charset="2"/>
              <a:buChar char="Ø"/>
            </a:pPr>
            <a:endParaRPr lang="en-US" sz="2800" dirty="0">
              <a:latin typeface="Gill Sans MT" pitchFamily="34" charset="0"/>
            </a:endParaRPr>
          </a:p>
          <a:p>
            <a:pPr>
              <a:buFont typeface="Wingdings" pitchFamily="2" charset="2"/>
              <a:buChar char="Ø"/>
            </a:pPr>
            <a:r>
              <a:rPr lang="en-US" sz="2800" dirty="0">
                <a:latin typeface="Gill Sans MT" pitchFamily="34" charset="0"/>
              </a:rPr>
              <a:t>Ask questions. This demonstrates you are listening and can clear up any misunderstandings.</a:t>
            </a:r>
          </a:p>
          <a:p>
            <a:pPr>
              <a:buFont typeface="Wingdings" pitchFamily="2" charset="2"/>
              <a:buChar char="Ø"/>
            </a:pPr>
            <a:endParaRPr lang="en-US" sz="2800" dirty="0">
              <a:latin typeface="Gill Sans MT" pitchFamily="34" charset="0"/>
            </a:endParaRPr>
          </a:p>
          <a:p>
            <a:pPr>
              <a:buFont typeface="Wingdings" pitchFamily="2" charset="2"/>
              <a:buChar char="Ø"/>
            </a:pPr>
            <a:r>
              <a:rPr lang="en-US" sz="2800" dirty="0">
                <a:latin typeface="Gill Sans MT" pitchFamily="34" charset="0"/>
              </a:rPr>
              <a:t>Listen actively, so you can understand. </a:t>
            </a:r>
          </a:p>
          <a:p>
            <a:endParaRPr lang="en-US" dirty="0">
              <a:latin typeface="Georgia" pitchFamily="18" charset="0"/>
            </a:endParaRPr>
          </a:p>
          <a:p>
            <a:endParaRPr lang="en-US" dirty="0">
              <a:latin typeface="Georgia" pitchFamily="18" charset="0"/>
            </a:endParaRPr>
          </a:p>
        </p:txBody>
      </p:sp>
      <p:pic>
        <p:nvPicPr>
          <p:cNvPr id="68610" name="Picture 2" descr="http://thehiphopcorner.files.wordpress.com/2011/10/number-1.jpg"/>
          <p:cNvPicPr>
            <a:picLocks noChangeAspect="1" noChangeArrowheads="1"/>
          </p:cNvPicPr>
          <p:nvPr/>
        </p:nvPicPr>
        <p:blipFill>
          <a:blip r:embed="rId2" cstate="print"/>
          <a:srcRect/>
          <a:stretch>
            <a:fillRect/>
          </a:stretch>
        </p:blipFill>
        <p:spPr bwMode="auto">
          <a:xfrm>
            <a:off x="1295400" y="2057400"/>
            <a:ext cx="1099092" cy="9144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t>Find Some Common Ground</a:t>
            </a:r>
          </a:p>
        </p:txBody>
      </p:sp>
      <p:sp>
        <p:nvSpPr>
          <p:cNvPr id="13315" name="Content Placeholder 2"/>
          <p:cNvSpPr>
            <a:spLocks noGrp="1"/>
          </p:cNvSpPr>
          <p:nvPr>
            <p:ph sz="half" idx="4294967295"/>
          </p:nvPr>
        </p:nvSpPr>
        <p:spPr>
          <a:xfrm>
            <a:off x="960881" y="2133600"/>
            <a:ext cx="3276600" cy="4525963"/>
          </a:xfrm>
        </p:spPr>
        <p:txBody>
          <a:bodyPr>
            <a:normAutofit fontScale="85000" lnSpcReduction="20000"/>
          </a:bodyPr>
          <a:lstStyle/>
          <a:p>
            <a:pPr eaLnBrk="1" hangingPunct="1">
              <a:buFont typeface="Georgia" pitchFamily="18" charset="0"/>
              <a:buNone/>
            </a:pPr>
            <a:r>
              <a:rPr lang="en-US" sz="3200" dirty="0"/>
              <a:t>It’s always helpful to find something both parties can agree on.  </a:t>
            </a:r>
          </a:p>
          <a:p>
            <a:pPr eaLnBrk="1" hangingPunct="1">
              <a:buFont typeface="Georgia" pitchFamily="18" charset="0"/>
              <a:buNone/>
            </a:pPr>
            <a:endParaRPr lang="en-US" sz="3200" dirty="0"/>
          </a:p>
          <a:p>
            <a:pPr eaLnBrk="1" hangingPunct="1">
              <a:buFont typeface="Georgia" pitchFamily="18" charset="0"/>
              <a:buNone/>
            </a:pPr>
            <a:r>
              <a:rPr lang="en-US" sz="3200" dirty="0"/>
              <a:t>For example:</a:t>
            </a:r>
          </a:p>
          <a:p>
            <a:pPr eaLnBrk="1" hangingPunct="1"/>
            <a:r>
              <a:rPr lang="en-US" sz="3200" dirty="0"/>
              <a:t>You want what’s best for their child</a:t>
            </a:r>
          </a:p>
          <a:p>
            <a:pPr eaLnBrk="1" hangingPunct="1"/>
            <a:r>
              <a:rPr lang="en-US" sz="3200" dirty="0"/>
              <a:t>What a beautiful day</a:t>
            </a:r>
          </a:p>
          <a:p>
            <a:pPr eaLnBrk="1" hangingPunct="1"/>
            <a:r>
              <a:rPr lang="en-US" sz="3200" dirty="0"/>
              <a:t>Great weather, </a:t>
            </a:r>
          </a:p>
          <a:p>
            <a:pPr eaLnBrk="1" hangingPunct="1">
              <a:buFont typeface="Georgia" pitchFamily="18" charset="0"/>
              <a:buNone/>
            </a:pPr>
            <a:r>
              <a:rPr lang="en-US" dirty="0"/>
              <a:t>	</a:t>
            </a:r>
          </a:p>
        </p:txBody>
      </p:sp>
      <p:pic>
        <p:nvPicPr>
          <p:cNvPr id="13316" name="Picture 2" descr="http://tbn1.google.com/images?q=tbn:oq3ttqAPWje0IM:http://www.cdennisart.com/portfolio/Common_Ground.jpg">
            <a:hlinkClick r:id="rId2"/>
          </p:cNvPr>
          <p:cNvPicPr>
            <a:picLocks noChangeAspect="1" noChangeArrowheads="1"/>
          </p:cNvPicPr>
          <p:nvPr/>
        </p:nvPicPr>
        <p:blipFill>
          <a:blip r:embed="rId3" cstate="print"/>
          <a:srcRect/>
          <a:stretch>
            <a:fillRect/>
          </a:stretch>
        </p:blipFill>
        <p:spPr bwMode="auto">
          <a:xfrm>
            <a:off x="4876800" y="2438400"/>
            <a:ext cx="3459208" cy="28956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t>Know How You Will React</a:t>
            </a:r>
          </a:p>
        </p:txBody>
      </p:sp>
      <p:sp>
        <p:nvSpPr>
          <p:cNvPr id="14339" name="Content Placeholder 2"/>
          <p:cNvSpPr>
            <a:spLocks noGrp="1"/>
          </p:cNvSpPr>
          <p:nvPr>
            <p:ph sz="half" idx="4294967295"/>
          </p:nvPr>
        </p:nvSpPr>
        <p:spPr>
          <a:xfrm>
            <a:off x="1188474" y="1874517"/>
            <a:ext cx="7391400" cy="4525963"/>
          </a:xfrm>
        </p:spPr>
        <p:txBody>
          <a:bodyPr>
            <a:normAutofit/>
          </a:bodyPr>
          <a:lstStyle/>
          <a:p>
            <a:pPr eaLnBrk="1" hangingPunct="1">
              <a:buFont typeface="Georgia" pitchFamily="18" charset="0"/>
              <a:buNone/>
            </a:pPr>
            <a:r>
              <a:rPr lang="en-US" sz="3200" dirty="0"/>
              <a:t>It’s easiest to resolve conflict if we know what and why we feel the way we do.  Most of us have hot buttons, know what they are and how you will respond.  Understanding ourselves, makes it easier to share that information with others and helps us to concentrate on understanding the other person.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a:t>Be Honest.  Articulate Clearly.</a:t>
            </a:r>
          </a:p>
        </p:txBody>
      </p:sp>
      <p:sp>
        <p:nvSpPr>
          <p:cNvPr id="15363" name="Content Placeholder 2"/>
          <p:cNvSpPr>
            <a:spLocks noGrp="1"/>
          </p:cNvSpPr>
          <p:nvPr>
            <p:ph sz="half" idx="4294967295"/>
          </p:nvPr>
        </p:nvSpPr>
        <p:spPr>
          <a:xfrm>
            <a:off x="879987" y="1874517"/>
            <a:ext cx="4114800" cy="4876800"/>
          </a:xfrm>
        </p:spPr>
        <p:txBody>
          <a:bodyPr>
            <a:noAutofit/>
          </a:bodyPr>
          <a:lstStyle/>
          <a:p>
            <a:pPr eaLnBrk="1" hangingPunct="1">
              <a:buFont typeface="Georgia" pitchFamily="18" charset="0"/>
              <a:buNone/>
            </a:pPr>
            <a:r>
              <a:rPr lang="en-US" sz="3200" dirty="0"/>
              <a:t>Often called assertive communication, it’s a way to say what’s on your mind clearly and straightforward without being aggressive or criticizing the other person in some way.</a:t>
            </a:r>
          </a:p>
        </p:txBody>
      </p:sp>
      <p:pic>
        <p:nvPicPr>
          <p:cNvPr id="15364" name="Picture 2" descr="http://tbn0.google.com/images?q=tbn:Ha4g0bA-4hBuUM:http://timeending.files.wordpress.com/2008/06/honesty.jpg">
            <a:hlinkClick r:id="rId2"/>
          </p:cNvPr>
          <p:cNvPicPr>
            <a:picLocks noChangeAspect="1" noChangeArrowheads="1"/>
          </p:cNvPicPr>
          <p:nvPr/>
        </p:nvPicPr>
        <p:blipFill>
          <a:blip r:embed="rId3" cstate="print"/>
          <a:srcRect/>
          <a:stretch>
            <a:fillRect/>
          </a:stretch>
        </p:blipFill>
        <p:spPr bwMode="auto">
          <a:xfrm>
            <a:off x="5029200" y="2438400"/>
            <a:ext cx="3662704" cy="304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Answer Guys</a:t>
            </a:r>
          </a:p>
        </p:txBody>
      </p:sp>
      <p:sp>
        <p:nvSpPr>
          <p:cNvPr id="2" name="Content Placeholder 1"/>
          <p:cNvSpPr>
            <a:spLocks noGrp="1"/>
          </p:cNvSpPr>
          <p:nvPr>
            <p:ph idx="1"/>
          </p:nvPr>
        </p:nvSpPr>
        <p:spPr>
          <a:xfrm>
            <a:off x="1143000" y="1162235"/>
            <a:ext cx="5296512" cy="1905000"/>
          </a:xfrm>
        </p:spPr>
        <p:txBody>
          <a:bodyPr/>
          <a:lstStyle/>
          <a:p>
            <a:pPr>
              <a:buNone/>
            </a:pPr>
            <a:endParaRPr lang="en-US" dirty="0"/>
          </a:p>
          <a:p>
            <a:pPr>
              <a:buNone/>
            </a:pPr>
            <a:r>
              <a:rPr lang="en-US" sz="3200" dirty="0"/>
              <a:t>People who know everything, just ask them.</a:t>
            </a:r>
          </a:p>
        </p:txBody>
      </p:sp>
      <p:pic>
        <p:nvPicPr>
          <p:cNvPr id="4" name="Picture 3"/>
          <p:cNvPicPr>
            <a:picLocks noChangeAspect="1"/>
          </p:cNvPicPr>
          <p:nvPr/>
        </p:nvPicPr>
        <p:blipFill>
          <a:blip r:embed="rId2"/>
          <a:stretch>
            <a:fillRect/>
          </a:stretch>
        </p:blipFill>
        <p:spPr>
          <a:xfrm>
            <a:off x="3200400" y="2681406"/>
            <a:ext cx="5529199" cy="411003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t>Work for a Solution</a:t>
            </a:r>
          </a:p>
        </p:txBody>
      </p:sp>
      <p:sp>
        <p:nvSpPr>
          <p:cNvPr id="16387" name="Content Placeholder 2"/>
          <p:cNvSpPr>
            <a:spLocks noGrp="1"/>
          </p:cNvSpPr>
          <p:nvPr>
            <p:ph sz="half" idx="4294967295"/>
          </p:nvPr>
        </p:nvSpPr>
        <p:spPr>
          <a:xfrm>
            <a:off x="930620" y="1128451"/>
            <a:ext cx="4572000" cy="5576887"/>
          </a:xfrm>
        </p:spPr>
        <p:txBody>
          <a:bodyPr>
            <a:noAutofit/>
          </a:bodyPr>
          <a:lstStyle/>
          <a:p>
            <a:pPr eaLnBrk="1" hangingPunct="1">
              <a:buFont typeface="Georgia" pitchFamily="18" charset="0"/>
              <a:buNone/>
            </a:pPr>
            <a:r>
              <a:rPr lang="en-US" sz="3200" dirty="0"/>
              <a:t>Once you have a clear understanding of the problem, try to come up with a solution.  Don’t be afraid to ask the other person what the best possible solution for them is AND don’t be afraid to tell them, what is NOT a possibility.</a:t>
            </a:r>
          </a:p>
        </p:txBody>
      </p:sp>
      <p:pic>
        <p:nvPicPr>
          <p:cNvPr id="16388" name="Picture 2" descr="http://tbn0.google.com/images?q=tbn:rSdkJzfARhq52M:http://solutions.psu.edu/images/solution_source_questions.jpg">
            <a:hlinkClick r:id="rId2"/>
          </p:cNvPr>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502620" y="1874517"/>
            <a:ext cx="3314700" cy="3429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t>Know When to Stop</a:t>
            </a:r>
          </a:p>
        </p:txBody>
      </p:sp>
      <p:sp>
        <p:nvSpPr>
          <p:cNvPr id="17411" name="Content Placeholder 2"/>
          <p:cNvSpPr>
            <a:spLocks noGrp="1"/>
          </p:cNvSpPr>
          <p:nvPr>
            <p:ph sz="half" idx="4294967295"/>
          </p:nvPr>
        </p:nvSpPr>
        <p:spPr>
          <a:xfrm>
            <a:off x="838200" y="1219200"/>
            <a:ext cx="4911725" cy="5516562"/>
          </a:xfrm>
        </p:spPr>
        <p:txBody>
          <a:bodyPr>
            <a:noAutofit/>
          </a:bodyPr>
          <a:lstStyle/>
          <a:p>
            <a:pPr eaLnBrk="1" hangingPunct="1">
              <a:buFont typeface="Georgia" pitchFamily="18" charset="0"/>
              <a:buNone/>
            </a:pPr>
            <a:r>
              <a:rPr lang="en-US" sz="3200" dirty="0"/>
              <a:t>If your best skills aren’t working, shut it down.  Sometimes people have to agree to disagree or sometimes simply walk away without solution.  When someone has nothing new to add and no solutions are possible, it’s time to walk away.</a:t>
            </a:r>
          </a:p>
        </p:txBody>
      </p:sp>
      <p:pic>
        <p:nvPicPr>
          <p:cNvPr id="17412" name="Picture 2" descr="http://tbn1.google.com/images?q=tbn:KmgR9WaTcYwtgM:http://blogs.zdnet.com/open-source/images/stop_sign.png">
            <a:hlinkClick r:id="rId2"/>
          </p:cNvPr>
          <p:cNvPicPr>
            <a:picLocks noChangeAspect="1" noChangeArrowheads="1"/>
          </p:cNvPicPr>
          <p:nvPr/>
        </p:nvPicPr>
        <p:blipFill>
          <a:blip r:embed="rId3" cstate="print"/>
          <a:srcRect/>
          <a:stretch>
            <a:fillRect/>
          </a:stretch>
        </p:blipFill>
        <p:spPr bwMode="auto">
          <a:xfrm>
            <a:off x="5885156" y="2133600"/>
            <a:ext cx="2895600" cy="28956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09800" y="1073889"/>
            <a:ext cx="6686549" cy="4064627"/>
          </a:xfrm>
        </p:spPr>
        <p:txBody>
          <a:bodyPr/>
          <a:lstStyle/>
          <a:p>
            <a:pPr eaLnBrk="1" hangingPunct="1"/>
            <a:r>
              <a:rPr lang="en-US" dirty="0"/>
              <a:t>Communication</a:t>
            </a:r>
          </a:p>
        </p:txBody>
      </p:sp>
      <p:sp>
        <p:nvSpPr>
          <p:cNvPr id="18435" name="Subtitle 2"/>
          <p:cNvSpPr>
            <a:spLocks noGrp="1"/>
          </p:cNvSpPr>
          <p:nvPr>
            <p:ph type="body" idx="1"/>
          </p:nvPr>
        </p:nvSpPr>
        <p:spPr/>
        <p:txBody>
          <a:bodyPr/>
          <a:lstStyle/>
          <a:p>
            <a:pPr marL="63500" eaLnBrk="1" hangingPunct="1"/>
            <a:r>
              <a:rPr lang="en-US"/>
              <a:t>It’s really the key.</a:t>
            </a:r>
          </a:p>
        </p:txBody>
      </p:sp>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3962400" y="228600"/>
            <a:ext cx="4933950" cy="146554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a:t>Choose to communicate </a:t>
            </a:r>
            <a:br>
              <a:rPr lang="en-US" dirty="0"/>
            </a:br>
            <a:r>
              <a:rPr lang="en-US" dirty="0"/>
              <a:t>	in a way that works</a:t>
            </a:r>
          </a:p>
        </p:txBody>
      </p:sp>
      <p:sp>
        <p:nvSpPr>
          <p:cNvPr id="19459" name="Content Placeholder 2"/>
          <p:cNvSpPr>
            <a:spLocks noGrp="1"/>
          </p:cNvSpPr>
          <p:nvPr>
            <p:ph sz="half" idx="4294967295"/>
          </p:nvPr>
        </p:nvSpPr>
        <p:spPr>
          <a:xfrm>
            <a:off x="1447800" y="2319338"/>
            <a:ext cx="7696200" cy="4310062"/>
          </a:xfrm>
        </p:spPr>
        <p:txBody>
          <a:bodyPr>
            <a:noAutofit/>
          </a:bodyPr>
          <a:lstStyle/>
          <a:p>
            <a:r>
              <a:rPr lang="en-US" sz="3200" dirty="0"/>
              <a:t>If it’s not working, try another approach.</a:t>
            </a:r>
          </a:p>
          <a:p>
            <a:r>
              <a:rPr lang="en-US" sz="3200" dirty="0"/>
              <a:t>Remember, it’s not personal, it’s an exchange of information…work toward the solution.</a:t>
            </a:r>
          </a:p>
          <a:p>
            <a:r>
              <a:rPr lang="en-US" sz="3200" dirty="0"/>
              <a:t>Focus on the issue.</a:t>
            </a:r>
          </a:p>
          <a:p>
            <a:r>
              <a:rPr lang="en-US" sz="3200" dirty="0"/>
              <a:t>It’s not a conspiracy to make you have a bad day.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eaLnBrk="1" hangingPunct="1"/>
            <a:r>
              <a:rPr lang="en-US" dirty="0"/>
              <a:t>If all else fails,</a:t>
            </a:r>
            <a:br>
              <a:rPr lang="en-US" dirty="0"/>
            </a:br>
            <a:r>
              <a:rPr lang="en-US" dirty="0"/>
              <a:t>tell the truth.</a:t>
            </a:r>
          </a:p>
        </p:txBody>
      </p:sp>
      <p:sp>
        <p:nvSpPr>
          <p:cNvPr id="20483" name="Content Placeholder 2"/>
          <p:cNvSpPr>
            <a:spLocks noGrp="1"/>
          </p:cNvSpPr>
          <p:nvPr>
            <p:ph sz="half" idx="4294967295"/>
          </p:nvPr>
        </p:nvSpPr>
        <p:spPr>
          <a:xfrm>
            <a:off x="762000" y="1752600"/>
            <a:ext cx="4191000" cy="4953000"/>
          </a:xfrm>
        </p:spPr>
        <p:txBody>
          <a:bodyPr>
            <a:noAutofit/>
          </a:bodyPr>
          <a:lstStyle/>
          <a:p>
            <a:r>
              <a:rPr lang="en-US" sz="2800" dirty="0"/>
              <a:t>The truth is personal and contains I statements.</a:t>
            </a:r>
          </a:p>
          <a:p>
            <a:pPr lvl="2" eaLnBrk="1" hangingPunct="1"/>
            <a:r>
              <a:rPr lang="en-US" sz="2800" dirty="0"/>
              <a:t>I’m doing the best I can.</a:t>
            </a:r>
          </a:p>
          <a:p>
            <a:pPr lvl="2" eaLnBrk="1" hangingPunct="1"/>
            <a:r>
              <a:rPr lang="en-US" sz="2800" dirty="0"/>
              <a:t>I don’t deserve to be shouted at</a:t>
            </a:r>
          </a:p>
          <a:p>
            <a:pPr lvl="2" eaLnBrk="1" hangingPunct="1"/>
            <a:r>
              <a:rPr lang="en-US" sz="2800" dirty="0"/>
              <a:t>It’s true, I haven’t called you back</a:t>
            </a:r>
          </a:p>
          <a:p>
            <a:pPr eaLnBrk="1" hangingPunct="1"/>
            <a:r>
              <a:rPr lang="en-US" sz="2800" dirty="0"/>
              <a:t>Acknowledge the accuracies.</a:t>
            </a:r>
          </a:p>
        </p:txBody>
      </p:sp>
      <p:pic>
        <p:nvPicPr>
          <p:cNvPr id="60418" name="Picture 2" descr="http://jadegoh.com/wakeuptolifetranscends/wp-content/uploads/2010/06/truth-is-in-the-desert.jpg"/>
          <p:cNvPicPr>
            <a:picLocks noChangeAspect="1" noChangeArrowheads="1"/>
          </p:cNvPicPr>
          <p:nvPr/>
        </p:nvPicPr>
        <p:blipFill>
          <a:blip r:embed="rId2" cstate="print"/>
          <a:srcRect/>
          <a:stretch>
            <a:fillRect/>
          </a:stretch>
        </p:blipFill>
        <p:spPr bwMode="auto">
          <a:xfrm>
            <a:off x="5130800" y="3124201"/>
            <a:ext cx="3746500" cy="25908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t>Choose your mode of communication carefully</a:t>
            </a:r>
          </a:p>
        </p:txBody>
      </p:sp>
      <p:sp>
        <p:nvSpPr>
          <p:cNvPr id="21507" name="Content Placeholder 2"/>
          <p:cNvSpPr>
            <a:spLocks noGrp="1"/>
          </p:cNvSpPr>
          <p:nvPr>
            <p:ph sz="half" idx="4294967295"/>
          </p:nvPr>
        </p:nvSpPr>
        <p:spPr>
          <a:xfrm>
            <a:off x="938758" y="2005016"/>
            <a:ext cx="4038600" cy="4525963"/>
          </a:xfrm>
        </p:spPr>
        <p:txBody>
          <a:bodyPr>
            <a:noAutofit/>
          </a:bodyPr>
          <a:lstStyle/>
          <a:p>
            <a:pPr eaLnBrk="1" hangingPunct="1">
              <a:buFont typeface="Georgia" pitchFamily="18" charset="0"/>
              <a:buNone/>
            </a:pPr>
            <a:r>
              <a:rPr lang="en-US" sz="3200" dirty="0"/>
              <a:t>Email is not a good way to resolve conflict.</a:t>
            </a:r>
          </a:p>
          <a:p>
            <a:pPr eaLnBrk="1" hangingPunct="1">
              <a:buFont typeface="Georgia" pitchFamily="18" charset="0"/>
              <a:buNone/>
            </a:pPr>
            <a:r>
              <a:rPr lang="en-US" sz="3200" dirty="0"/>
              <a:t>Face to Face discussion is best.</a:t>
            </a:r>
          </a:p>
          <a:p>
            <a:pPr eaLnBrk="1" hangingPunct="1">
              <a:buFont typeface="Georgia" pitchFamily="18" charset="0"/>
              <a:buNone/>
            </a:pPr>
            <a:r>
              <a:rPr lang="en-US" sz="3200" dirty="0"/>
              <a:t>Phone conversation if face to face isn’t possible.</a:t>
            </a:r>
          </a:p>
        </p:txBody>
      </p:sp>
      <p:pic>
        <p:nvPicPr>
          <p:cNvPr id="3" name="Picture 2">
            <a:extLst>
              <a:ext uri="{FF2B5EF4-FFF2-40B4-BE49-F238E27FC236}">
                <a16:creationId xmlns:a16="http://schemas.microsoft.com/office/drawing/2014/main" id="{F62B218C-6EBE-40FB-A14A-44AF863B307B}"/>
              </a:ext>
            </a:extLst>
          </p:cNvPr>
          <p:cNvPicPr>
            <a:picLocks noChangeAspect="1"/>
          </p:cNvPicPr>
          <p:nvPr/>
        </p:nvPicPr>
        <p:blipFill>
          <a:blip r:embed="rId2"/>
          <a:stretch>
            <a:fillRect/>
          </a:stretch>
        </p:blipFill>
        <p:spPr>
          <a:xfrm>
            <a:off x="5103518" y="4190999"/>
            <a:ext cx="3669007" cy="230802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t>If you use Email…</a:t>
            </a:r>
          </a:p>
        </p:txBody>
      </p:sp>
      <p:sp>
        <p:nvSpPr>
          <p:cNvPr id="22531" name="Content Placeholder 2"/>
          <p:cNvSpPr>
            <a:spLocks noGrp="1"/>
          </p:cNvSpPr>
          <p:nvPr>
            <p:ph sz="half" idx="4294967295"/>
          </p:nvPr>
        </p:nvSpPr>
        <p:spPr>
          <a:xfrm>
            <a:off x="838200" y="1295400"/>
            <a:ext cx="4800600" cy="5334000"/>
          </a:xfrm>
        </p:spPr>
        <p:txBody>
          <a:bodyPr>
            <a:noAutofit/>
          </a:bodyPr>
          <a:lstStyle/>
          <a:p>
            <a:pPr eaLnBrk="1" hangingPunct="1"/>
            <a:r>
              <a:rPr lang="en-US" sz="2400" dirty="0"/>
              <a:t>Proofread!</a:t>
            </a:r>
          </a:p>
          <a:p>
            <a:pPr eaLnBrk="1" hangingPunct="1"/>
            <a:r>
              <a:rPr lang="en-US" sz="2400" dirty="0"/>
              <a:t>Remember, it’s a written record.</a:t>
            </a:r>
          </a:p>
          <a:p>
            <a:pPr eaLnBrk="1" hangingPunct="1"/>
            <a:r>
              <a:rPr lang="en-US" sz="2400" dirty="0"/>
              <a:t>Consider who and where you are sending it.</a:t>
            </a:r>
          </a:p>
          <a:p>
            <a:pPr eaLnBrk="1" hangingPunct="1"/>
            <a:r>
              <a:rPr lang="en-US" sz="2400" dirty="0"/>
              <a:t>Don’t forward an email without permission from the original sender</a:t>
            </a:r>
          </a:p>
          <a:p>
            <a:pPr eaLnBrk="1" hangingPunct="1"/>
            <a:endParaRPr lang="en-US" sz="2400" dirty="0"/>
          </a:p>
          <a:p>
            <a:pPr eaLnBrk="1" hangingPunct="1"/>
            <a:r>
              <a:rPr lang="en-US" sz="2400" dirty="0"/>
              <a:t>IT’S NOT A GOOD CHOICE FOR CONFLICT RESOLUTION.</a:t>
            </a:r>
          </a:p>
        </p:txBody>
      </p:sp>
      <p:pic>
        <p:nvPicPr>
          <p:cNvPr id="22532" name="Picture 2" descr="http://tbn0.google.com/images?q=tbn:K54gpxkURZVWuM:http://www.ruf.rice.edu/~evolve/images/emailIcon.png">
            <a:hlinkClick r:id="rId2"/>
          </p:cNvPr>
          <p:cNvPicPr>
            <a:picLocks noChangeAspect="1" noChangeArrowheads="1"/>
          </p:cNvPicPr>
          <p:nvPr/>
        </p:nvPicPr>
        <p:blipFill>
          <a:blip r:embed="rId3" cstate="print"/>
          <a:srcRect/>
          <a:stretch>
            <a:fillRect/>
          </a:stretch>
        </p:blipFill>
        <p:spPr bwMode="auto">
          <a:xfrm>
            <a:off x="5638800" y="2438400"/>
            <a:ext cx="2546212" cy="2667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a:t>Don’t Swing at a Pitch in the Dirt	</a:t>
            </a:r>
          </a:p>
        </p:txBody>
      </p:sp>
      <p:sp>
        <p:nvSpPr>
          <p:cNvPr id="3" name="Content Placeholder 2"/>
          <p:cNvSpPr>
            <a:spLocks noGrp="1"/>
          </p:cNvSpPr>
          <p:nvPr>
            <p:ph sz="half" idx="4294967295"/>
          </p:nvPr>
        </p:nvSpPr>
        <p:spPr>
          <a:xfrm>
            <a:off x="838200" y="1854852"/>
            <a:ext cx="4267200" cy="5105400"/>
          </a:xfrm>
        </p:spPr>
        <p:txBody>
          <a:bodyPr>
            <a:noAutofit/>
          </a:bodyPr>
          <a:lstStyle/>
          <a:p>
            <a:pPr marL="365760" indent="-256032" eaLnBrk="1" fontAlgn="auto" hangingPunct="1">
              <a:spcAft>
                <a:spcPts val="0"/>
              </a:spcAft>
              <a:buClr>
                <a:schemeClr val="accent3"/>
              </a:buClr>
              <a:buFont typeface="Georgia"/>
              <a:buNone/>
              <a:defRPr/>
            </a:pPr>
            <a:r>
              <a:rPr lang="en-US" dirty="0"/>
              <a:t>Ignore negative energy and rude disrespectful comments.  They don’t deserve or need a response.</a:t>
            </a:r>
          </a:p>
          <a:p>
            <a:pPr marL="365760" indent="-256032" eaLnBrk="1" fontAlgn="auto" hangingPunct="1">
              <a:spcAft>
                <a:spcPts val="0"/>
              </a:spcAft>
              <a:buClr>
                <a:schemeClr val="accent3"/>
              </a:buClr>
              <a:buFont typeface="Georgia"/>
              <a:buNone/>
              <a:defRPr/>
            </a:pPr>
            <a:endParaRPr lang="en-US" dirty="0"/>
          </a:p>
          <a:p>
            <a:pPr marL="365760" indent="-256032" eaLnBrk="1" fontAlgn="auto" hangingPunct="1">
              <a:spcAft>
                <a:spcPts val="0"/>
              </a:spcAft>
              <a:buClr>
                <a:schemeClr val="accent3"/>
              </a:buClr>
              <a:buFont typeface="Georgia"/>
              <a:buNone/>
              <a:defRPr/>
            </a:pPr>
            <a:r>
              <a:rPr lang="en-US" dirty="0"/>
              <a:t>Don’t be afraid to absorb some of their energy by saying things like:  “you might be right…,” “You have a point…,” “Hmm, I haven’t considered that…”</a:t>
            </a:r>
          </a:p>
          <a:p>
            <a:pPr marL="365760" indent="-256032" eaLnBrk="1" fontAlgn="auto" hangingPunct="1">
              <a:spcAft>
                <a:spcPts val="0"/>
              </a:spcAft>
              <a:buClr>
                <a:schemeClr val="accent3"/>
              </a:buClr>
              <a:buFont typeface="Georgia"/>
              <a:buNone/>
              <a:defRPr/>
            </a:pPr>
            <a:endParaRPr lang="en-US" dirty="0"/>
          </a:p>
          <a:p>
            <a:pPr marL="365760" indent="-256032" eaLnBrk="1" fontAlgn="auto" hangingPunct="1">
              <a:spcAft>
                <a:spcPts val="0"/>
              </a:spcAft>
              <a:buClr>
                <a:schemeClr val="accent3"/>
              </a:buClr>
              <a:buFont typeface="Georgia"/>
              <a:buNone/>
              <a:defRPr/>
            </a:pPr>
            <a:r>
              <a:rPr lang="en-US" dirty="0"/>
              <a:t>Deflect energy by using humor only if it comes naturally and is appropriate.</a:t>
            </a:r>
          </a:p>
        </p:txBody>
      </p:sp>
      <p:pic>
        <p:nvPicPr>
          <p:cNvPr id="4" name="Picture 3">
            <a:extLst>
              <a:ext uri="{FF2B5EF4-FFF2-40B4-BE49-F238E27FC236}">
                <a16:creationId xmlns:a16="http://schemas.microsoft.com/office/drawing/2014/main" id="{C291FE45-4C3A-4968-BDE9-A22E385E8390}"/>
              </a:ext>
            </a:extLst>
          </p:cNvPr>
          <p:cNvPicPr>
            <a:picLocks noChangeAspect="1"/>
          </p:cNvPicPr>
          <p:nvPr/>
        </p:nvPicPr>
        <p:blipFill rotWithShape="1">
          <a:blip r:embed="rId2"/>
          <a:srcRect l="11667" r="18332"/>
          <a:stretch/>
        </p:blipFill>
        <p:spPr>
          <a:xfrm>
            <a:off x="5105400" y="2209800"/>
            <a:ext cx="3695700" cy="351971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t>Keep it in Perspective</a:t>
            </a:r>
          </a:p>
        </p:txBody>
      </p:sp>
      <p:sp>
        <p:nvSpPr>
          <p:cNvPr id="24579" name="Content Placeholder 2"/>
          <p:cNvSpPr>
            <a:spLocks noGrp="1"/>
          </p:cNvSpPr>
          <p:nvPr>
            <p:ph sz="half" idx="4294967295"/>
          </p:nvPr>
        </p:nvSpPr>
        <p:spPr>
          <a:xfrm>
            <a:off x="938758" y="1371600"/>
            <a:ext cx="3657600" cy="5272087"/>
          </a:xfrm>
        </p:spPr>
        <p:txBody>
          <a:bodyPr>
            <a:noAutofit/>
          </a:bodyPr>
          <a:lstStyle/>
          <a:p>
            <a:pPr eaLnBrk="1" hangingPunct="1">
              <a:buFont typeface="Georgia" pitchFamily="18" charset="0"/>
              <a:buNone/>
            </a:pPr>
            <a:r>
              <a:rPr lang="en-US" sz="3200" dirty="0"/>
              <a:t>Just because the issue isn’t important to you, doesn’t mean it’s not important.</a:t>
            </a:r>
          </a:p>
          <a:p>
            <a:pPr eaLnBrk="1" hangingPunct="1">
              <a:buFont typeface="Georgia" pitchFamily="18" charset="0"/>
              <a:buNone/>
            </a:pPr>
            <a:r>
              <a:rPr lang="en-US" sz="3200" dirty="0"/>
              <a:t>Address issues and facts, not people.</a:t>
            </a:r>
          </a:p>
          <a:p>
            <a:pPr eaLnBrk="1" hangingPunct="1">
              <a:buFont typeface="Georgia" pitchFamily="18" charset="0"/>
              <a:buNone/>
            </a:pPr>
            <a:r>
              <a:rPr lang="en-US" sz="3200" dirty="0"/>
              <a:t>Leave the emotions out.</a:t>
            </a:r>
          </a:p>
        </p:txBody>
      </p:sp>
      <p:pic>
        <p:nvPicPr>
          <p:cNvPr id="24580" name="Picture 2" descr="http://tbn2.google.com/images?q=tbn:4Vmy_0vkReNcoM:http://www.mindyourmind.ca/personal-stories/blog/images/perspective.jpg">
            <a:hlinkClick r:id="rId2"/>
          </p:cNvPr>
          <p:cNvPicPr>
            <a:picLocks noChangeAspect="1" noChangeArrowheads="1"/>
          </p:cNvPicPr>
          <p:nvPr/>
        </p:nvPicPr>
        <p:blipFill>
          <a:blip r:embed="rId3" cstate="print"/>
          <a:srcRect/>
          <a:stretch>
            <a:fillRect/>
          </a:stretch>
        </p:blipFill>
        <p:spPr bwMode="auto">
          <a:xfrm>
            <a:off x="4648200" y="2743200"/>
            <a:ext cx="3876995" cy="28956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a:t>Have a Plan</a:t>
            </a:r>
          </a:p>
        </p:txBody>
      </p:sp>
      <p:sp>
        <p:nvSpPr>
          <p:cNvPr id="3" name="Content Placeholder 2"/>
          <p:cNvSpPr>
            <a:spLocks noGrp="1"/>
          </p:cNvSpPr>
          <p:nvPr>
            <p:ph sz="half" idx="4294967295"/>
          </p:nvPr>
        </p:nvSpPr>
        <p:spPr>
          <a:xfrm>
            <a:off x="938758" y="1295400"/>
            <a:ext cx="4311650" cy="5410200"/>
          </a:xfrm>
        </p:spPr>
        <p:txBody>
          <a:bodyPr>
            <a:noAutofit/>
          </a:bodyPr>
          <a:lstStyle/>
          <a:p>
            <a:pPr marL="365760" indent="-256032" eaLnBrk="1" fontAlgn="auto" hangingPunct="1">
              <a:spcAft>
                <a:spcPts val="0"/>
              </a:spcAft>
              <a:buClr>
                <a:schemeClr val="accent3"/>
              </a:buClr>
              <a:buFont typeface="Georgia"/>
              <a:buNone/>
              <a:defRPr/>
            </a:pPr>
            <a:r>
              <a:rPr lang="en-US" sz="2800" dirty="0"/>
              <a:t>Know how you’re going to respond.</a:t>
            </a:r>
          </a:p>
          <a:p>
            <a:pPr marL="365760" indent="-256032" eaLnBrk="1" fontAlgn="auto" hangingPunct="1">
              <a:spcAft>
                <a:spcPts val="0"/>
              </a:spcAft>
              <a:buClr>
                <a:schemeClr val="accent3"/>
              </a:buClr>
              <a:buFont typeface="Georgia"/>
              <a:buNone/>
              <a:defRPr/>
            </a:pPr>
            <a:r>
              <a:rPr lang="en-US" sz="2800" dirty="0"/>
              <a:t>Teach yourself to have skilled responses.</a:t>
            </a:r>
          </a:p>
          <a:p>
            <a:pPr marL="365760" indent="-256032" eaLnBrk="1" fontAlgn="auto" hangingPunct="1">
              <a:spcAft>
                <a:spcPts val="0"/>
              </a:spcAft>
              <a:buClr>
                <a:schemeClr val="accent3"/>
              </a:buClr>
              <a:buFont typeface="Georgia"/>
              <a:buNone/>
              <a:defRPr/>
            </a:pPr>
            <a:r>
              <a:rPr lang="en-US" sz="2800" dirty="0"/>
              <a:t>Know what threatens you, learn to stop when you’re becoming defensive.</a:t>
            </a:r>
          </a:p>
          <a:p>
            <a:pPr marL="365760" indent="-256032" eaLnBrk="1" fontAlgn="auto" hangingPunct="1">
              <a:spcAft>
                <a:spcPts val="0"/>
              </a:spcAft>
              <a:buClr>
                <a:schemeClr val="accent3"/>
              </a:buClr>
              <a:buFont typeface="Georgia"/>
              <a:buNone/>
              <a:defRPr/>
            </a:pPr>
            <a:r>
              <a:rPr lang="en-US" sz="2800" dirty="0"/>
              <a:t>Own your part of the problem.</a:t>
            </a:r>
          </a:p>
          <a:p>
            <a:pPr marL="365760" indent="-256032" eaLnBrk="1" fontAlgn="auto" hangingPunct="1">
              <a:spcAft>
                <a:spcPts val="0"/>
              </a:spcAft>
              <a:buClr>
                <a:schemeClr val="accent3"/>
              </a:buClr>
              <a:buFont typeface="Georgia"/>
              <a:buNone/>
              <a:defRPr/>
            </a:pPr>
            <a:r>
              <a:rPr lang="en-US" sz="2800" dirty="0"/>
              <a:t>Be as discreet as possible.</a:t>
            </a:r>
          </a:p>
        </p:txBody>
      </p:sp>
      <p:pic>
        <p:nvPicPr>
          <p:cNvPr id="25604" name="Picture 2" descr="http://tbn3.google.com/images?q=tbn:Px_fdJ6xB4d4XM:http://www.tufts.edu/musiccenter/images/level2/floor_plan_sized_02.jpg">
            <a:hlinkClick r:id="rId2"/>
          </p:cNvPr>
          <p:cNvPicPr>
            <a:picLocks noChangeAspect="1" noChangeArrowheads="1"/>
          </p:cNvPicPr>
          <p:nvPr/>
        </p:nvPicPr>
        <p:blipFill>
          <a:blip r:embed="rId3" cstate="print"/>
          <a:srcRect/>
          <a:stretch>
            <a:fillRect/>
          </a:stretch>
        </p:blipFill>
        <p:spPr bwMode="auto">
          <a:xfrm>
            <a:off x="5715000" y="2971800"/>
            <a:ext cx="3020525" cy="25146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Whiners</a:t>
            </a:r>
          </a:p>
        </p:txBody>
      </p:sp>
      <p:sp>
        <p:nvSpPr>
          <p:cNvPr id="2" name="Content Placeholder 1"/>
          <p:cNvSpPr>
            <a:spLocks noGrp="1"/>
          </p:cNvSpPr>
          <p:nvPr>
            <p:ph idx="1"/>
          </p:nvPr>
        </p:nvSpPr>
        <p:spPr>
          <a:xfrm>
            <a:off x="762000" y="1274710"/>
            <a:ext cx="4114800" cy="3382963"/>
          </a:xfrm>
        </p:spPr>
        <p:txBody>
          <a:bodyPr/>
          <a:lstStyle/>
          <a:p>
            <a:pPr>
              <a:buNone/>
            </a:pPr>
            <a:endParaRPr lang="en-US" dirty="0"/>
          </a:p>
          <a:p>
            <a:pPr>
              <a:buNone/>
            </a:pPr>
            <a:r>
              <a:rPr lang="en-US" sz="3600" dirty="0"/>
              <a:t>People who complain incessantly, and that’s all they do</a:t>
            </a:r>
          </a:p>
        </p:txBody>
      </p:sp>
      <p:pic>
        <p:nvPicPr>
          <p:cNvPr id="4" name="Picture 3"/>
          <p:cNvPicPr>
            <a:picLocks noChangeAspect="1"/>
          </p:cNvPicPr>
          <p:nvPr/>
        </p:nvPicPr>
        <p:blipFill>
          <a:blip r:embed="rId2"/>
          <a:stretch>
            <a:fillRect/>
          </a:stretch>
        </p:blipFill>
        <p:spPr>
          <a:xfrm>
            <a:off x="4267200" y="2743200"/>
            <a:ext cx="4494849" cy="382894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t>What Conflict is NOT.</a:t>
            </a:r>
          </a:p>
        </p:txBody>
      </p:sp>
      <p:sp>
        <p:nvSpPr>
          <p:cNvPr id="26627" name="Subtitle 2"/>
          <p:cNvSpPr>
            <a:spLocks noGrp="1"/>
          </p:cNvSpPr>
          <p:nvPr>
            <p:ph sz="half" idx="4294967295"/>
          </p:nvPr>
        </p:nvSpPr>
        <p:spPr>
          <a:xfrm>
            <a:off x="655577" y="1663304"/>
            <a:ext cx="4114800" cy="4525963"/>
          </a:xfrm>
        </p:spPr>
        <p:txBody>
          <a:bodyPr>
            <a:normAutofit/>
          </a:bodyPr>
          <a:lstStyle/>
          <a:p>
            <a:pPr marL="63500" eaLnBrk="1" hangingPunct="1">
              <a:buNone/>
            </a:pPr>
            <a:r>
              <a:rPr lang="en-US" sz="3200" dirty="0"/>
              <a:t>It’s not a hatred or an emotional feeling.  People can have disagreements or conflict and still like each other and/or care about each other and respect each other.</a:t>
            </a:r>
          </a:p>
        </p:txBody>
      </p:sp>
      <p:pic>
        <p:nvPicPr>
          <p:cNvPr id="2" name="Picture 1">
            <a:extLst>
              <a:ext uri="{FF2B5EF4-FFF2-40B4-BE49-F238E27FC236}">
                <a16:creationId xmlns:a16="http://schemas.microsoft.com/office/drawing/2014/main" id="{2E183FC6-842D-4526-B6FC-E25345BCFE60}"/>
              </a:ext>
            </a:extLst>
          </p:cNvPr>
          <p:cNvPicPr>
            <a:picLocks noChangeAspect="1"/>
          </p:cNvPicPr>
          <p:nvPr/>
        </p:nvPicPr>
        <p:blipFill>
          <a:blip r:embed="rId2"/>
          <a:stretch>
            <a:fillRect/>
          </a:stretch>
        </p:blipFill>
        <p:spPr>
          <a:xfrm rot="770490">
            <a:off x="4380904" y="1611349"/>
            <a:ext cx="4209014" cy="2975773"/>
          </a:xfrm>
          <a:prstGeom prst="rect">
            <a:avLst/>
          </a:prstGeom>
          <a:effectLst>
            <a:softEdge rad="63500"/>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a:bodyPr>
          <a:lstStyle/>
          <a:p>
            <a:pPr eaLnBrk="1" hangingPunct="1"/>
            <a:r>
              <a:rPr lang="en-US" dirty="0"/>
              <a:t>Resolving Conflict</a:t>
            </a:r>
          </a:p>
        </p:txBody>
      </p:sp>
      <p:sp>
        <p:nvSpPr>
          <p:cNvPr id="8" name="Text Placeholder 7"/>
          <p:cNvSpPr>
            <a:spLocks noGrp="1"/>
          </p:cNvSpPr>
          <p:nvPr>
            <p:ph type="body" idx="1"/>
          </p:nvPr>
        </p:nvSpPr>
        <p:spPr>
          <a:xfrm>
            <a:off x="2432198" y="5159782"/>
            <a:ext cx="6254602" cy="951135"/>
          </a:xfrm>
        </p:spPr>
        <p:txBody>
          <a:bodyPr/>
          <a:lstStyle/>
          <a:p>
            <a:r>
              <a:rPr lang="en-US" dirty="0"/>
              <a:t>Some things you may want to avoid</a:t>
            </a:r>
          </a:p>
        </p:txBody>
      </p:sp>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4800600" y="381000"/>
            <a:ext cx="4019550" cy="119393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pPr eaLnBrk="1" hangingPunct="1"/>
            <a:r>
              <a:rPr lang="en-US" dirty="0"/>
              <a:t>Avoiding Conflict Altogether</a:t>
            </a:r>
          </a:p>
        </p:txBody>
      </p:sp>
      <p:sp>
        <p:nvSpPr>
          <p:cNvPr id="28676" name="Content Placeholder 2"/>
          <p:cNvSpPr>
            <a:spLocks noGrp="1"/>
          </p:cNvSpPr>
          <p:nvPr>
            <p:ph sz="half" idx="4294967295"/>
          </p:nvPr>
        </p:nvSpPr>
        <p:spPr>
          <a:xfrm>
            <a:off x="564629" y="1981200"/>
            <a:ext cx="4191000" cy="4525963"/>
          </a:xfrm>
        </p:spPr>
        <p:txBody>
          <a:bodyPr>
            <a:normAutofit/>
          </a:bodyPr>
          <a:lstStyle/>
          <a:p>
            <a:pPr eaLnBrk="1" hangingPunct="1">
              <a:buFont typeface="Georgia" pitchFamily="18" charset="0"/>
              <a:buNone/>
            </a:pPr>
            <a:r>
              <a:rPr lang="en-US" sz="3200" dirty="0"/>
              <a:t>Letting things build up contributes to explosiveness and perpetuates challenges.  Suddenly (or not so suddenly) the conflict resembles the snowball effect.</a:t>
            </a:r>
          </a:p>
        </p:txBody>
      </p:sp>
      <p:pic>
        <p:nvPicPr>
          <p:cNvPr id="2" name="Picture 1">
            <a:extLst>
              <a:ext uri="{FF2B5EF4-FFF2-40B4-BE49-F238E27FC236}">
                <a16:creationId xmlns:a16="http://schemas.microsoft.com/office/drawing/2014/main" id="{0676C471-EED2-49B7-A18B-ED18DB5E92A5}"/>
              </a:ext>
            </a:extLst>
          </p:cNvPr>
          <p:cNvPicPr>
            <a:picLocks noChangeAspect="1"/>
          </p:cNvPicPr>
          <p:nvPr/>
        </p:nvPicPr>
        <p:blipFill>
          <a:blip r:embed="rId2"/>
          <a:stretch>
            <a:fillRect/>
          </a:stretch>
        </p:blipFill>
        <p:spPr>
          <a:xfrm>
            <a:off x="4755629" y="2667000"/>
            <a:ext cx="4059163" cy="2724149"/>
          </a:xfrm>
          <a:prstGeom prst="rect">
            <a:avLst/>
          </a:prstGeom>
          <a:effectLst>
            <a:softEdge rad="127000"/>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t>Being Defensive</a:t>
            </a:r>
          </a:p>
        </p:txBody>
      </p:sp>
      <p:sp>
        <p:nvSpPr>
          <p:cNvPr id="29699" name="Content Placeholder 2"/>
          <p:cNvSpPr>
            <a:spLocks noGrp="1"/>
          </p:cNvSpPr>
          <p:nvPr>
            <p:ph sz="half" idx="4294967295"/>
          </p:nvPr>
        </p:nvSpPr>
        <p:spPr>
          <a:xfrm>
            <a:off x="717029" y="1219200"/>
            <a:ext cx="3931171" cy="5410200"/>
          </a:xfrm>
        </p:spPr>
        <p:txBody>
          <a:bodyPr>
            <a:noAutofit/>
          </a:bodyPr>
          <a:lstStyle/>
          <a:p>
            <a:pPr eaLnBrk="1" hangingPunct="1">
              <a:buFont typeface="Georgia" pitchFamily="18" charset="0"/>
              <a:buNone/>
            </a:pPr>
            <a:r>
              <a:rPr lang="en-US" sz="3200" dirty="0"/>
              <a:t>Try not to let it be about you, try to let it be about the issue.  This will help you not to be defensive.  Accept and try to understand the other side, without feeling the need to defend yours.</a:t>
            </a:r>
          </a:p>
        </p:txBody>
      </p:sp>
      <p:pic>
        <p:nvPicPr>
          <p:cNvPr id="29700" name="Picture 2" descr="http://www.muskingum.edu/home/athletics/photogallery/FootballvBW/images/Defensive%20line.jpg"/>
          <p:cNvPicPr>
            <a:picLocks noChangeAspect="1" noChangeArrowheads="1"/>
          </p:cNvPicPr>
          <p:nvPr/>
        </p:nvPicPr>
        <p:blipFill>
          <a:blip r:embed="rId2" cstate="print"/>
          <a:srcRect/>
          <a:stretch>
            <a:fillRect/>
          </a:stretch>
        </p:blipFill>
        <p:spPr bwMode="auto">
          <a:xfrm>
            <a:off x="4648200" y="2528887"/>
            <a:ext cx="4241800" cy="2790825"/>
          </a:xfrm>
          <a:prstGeom prst="rect">
            <a:avLst/>
          </a:prstGeom>
          <a:noFill/>
          <a:ln w="9525">
            <a:noFill/>
            <a:miter lim="800000"/>
            <a:headEnd/>
            <a:tailEnd/>
          </a:ln>
          <a:effectLst>
            <a:softEdge rad="127000"/>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t>Dramatizing</a:t>
            </a:r>
          </a:p>
        </p:txBody>
      </p:sp>
      <p:sp>
        <p:nvSpPr>
          <p:cNvPr id="30723" name="Content Placeholder 2"/>
          <p:cNvSpPr>
            <a:spLocks noGrp="1"/>
          </p:cNvSpPr>
          <p:nvPr>
            <p:ph sz="half" idx="4294967295"/>
          </p:nvPr>
        </p:nvSpPr>
        <p:spPr>
          <a:xfrm>
            <a:off x="755111" y="1371600"/>
            <a:ext cx="3886200" cy="5334000"/>
          </a:xfrm>
        </p:spPr>
        <p:txBody>
          <a:bodyPr>
            <a:noAutofit/>
          </a:bodyPr>
          <a:lstStyle/>
          <a:p>
            <a:pPr eaLnBrk="1" hangingPunct="1">
              <a:buFont typeface="Georgia" pitchFamily="18" charset="0"/>
              <a:buNone/>
            </a:pPr>
            <a:r>
              <a:rPr lang="en-US" sz="2800" dirty="0"/>
              <a:t>When we feel hurt, misunderstood or disagree, we often want to generalize or dramatize the issue.  For example, using words like “everyone is mad…” or “everything is all messed up…” or “you always come home late.”</a:t>
            </a:r>
          </a:p>
        </p:txBody>
      </p:sp>
      <p:pic>
        <p:nvPicPr>
          <p:cNvPr id="2" name="Picture 1">
            <a:extLst>
              <a:ext uri="{FF2B5EF4-FFF2-40B4-BE49-F238E27FC236}">
                <a16:creationId xmlns:a16="http://schemas.microsoft.com/office/drawing/2014/main" id="{1B2CB7AA-CF37-407C-92A5-16B46D5D757B}"/>
              </a:ext>
            </a:extLst>
          </p:cNvPr>
          <p:cNvPicPr>
            <a:picLocks noChangeAspect="1"/>
          </p:cNvPicPr>
          <p:nvPr/>
        </p:nvPicPr>
        <p:blipFill>
          <a:blip r:embed="rId2"/>
          <a:stretch>
            <a:fillRect/>
          </a:stretch>
        </p:blipFill>
        <p:spPr>
          <a:xfrm>
            <a:off x="4648685" y="2133600"/>
            <a:ext cx="4038115" cy="29718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t>Being Right</a:t>
            </a:r>
          </a:p>
        </p:txBody>
      </p:sp>
      <p:sp>
        <p:nvSpPr>
          <p:cNvPr id="31747" name="Content Placeholder 2"/>
          <p:cNvSpPr>
            <a:spLocks noGrp="1"/>
          </p:cNvSpPr>
          <p:nvPr>
            <p:ph sz="half" idx="4294967295"/>
          </p:nvPr>
        </p:nvSpPr>
        <p:spPr>
          <a:xfrm>
            <a:off x="762000" y="1295400"/>
            <a:ext cx="4724400" cy="5181600"/>
          </a:xfrm>
        </p:spPr>
        <p:txBody>
          <a:bodyPr>
            <a:noAutofit/>
          </a:bodyPr>
          <a:lstStyle/>
          <a:p>
            <a:pPr eaLnBrk="1" hangingPunct="1">
              <a:buFont typeface="Georgia" pitchFamily="18" charset="0"/>
              <a:buNone/>
            </a:pPr>
            <a:r>
              <a:rPr lang="en-US" sz="2800" dirty="0"/>
              <a:t>Someone once said to me, “if faced with a choice of being right or being kind, choose kind.”</a:t>
            </a:r>
          </a:p>
          <a:p>
            <a:pPr eaLnBrk="1" hangingPunct="1">
              <a:buFont typeface="Georgia" pitchFamily="18" charset="0"/>
              <a:buNone/>
            </a:pPr>
            <a:endParaRPr lang="en-US" sz="2800" dirty="0"/>
          </a:p>
          <a:p>
            <a:pPr eaLnBrk="1" hangingPunct="1">
              <a:buFont typeface="Georgia" pitchFamily="18" charset="0"/>
              <a:buNone/>
            </a:pPr>
            <a:r>
              <a:rPr lang="en-US" sz="2800" dirty="0"/>
              <a:t>There are many perspectives to issues, this does not necessarily mean there is a right and a wrong way to view it.</a:t>
            </a:r>
          </a:p>
        </p:txBody>
      </p:sp>
      <p:pic>
        <p:nvPicPr>
          <p:cNvPr id="31748" name="Picture 2" descr="http://kindacts.org/images/logo.gif"/>
          <p:cNvPicPr>
            <a:picLocks noChangeAspect="1" noChangeArrowheads="1" noCrop="1"/>
          </p:cNvPicPr>
          <p:nvPr/>
        </p:nvPicPr>
        <p:blipFill>
          <a:blip r:embed="rId2" cstate="print"/>
          <a:srcRect/>
          <a:stretch>
            <a:fillRect/>
          </a:stretch>
        </p:blipFill>
        <p:spPr bwMode="auto">
          <a:xfrm>
            <a:off x="5715000" y="2590800"/>
            <a:ext cx="3135234" cy="3429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dirty="0"/>
              <a:t>Reading Between the Lines</a:t>
            </a:r>
          </a:p>
        </p:txBody>
      </p:sp>
      <p:sp>
        <p:nvSpPr>
          <p:cNvPr id="32771" name="Content Placeholder 2"/>
          <p:cNvSpPr>
            <a:spLocks noGrp="1"/>
          </p:cNvSpPr>
          <p:nvPr>
            <p:ph sz="half" idx="4294967295"/>
          </p:nvPr>
        </p:nvSpPr>
        <p:spPr>
          <a:xfrm>
            <a:off x="717029" y="1932781"/>
            <a:ext cx="4038600" cy="4525963"/>
          </a:xfrm>
        </p:spPr>
        <p:txBody>
          <a:bodyPr>
            <a:normAutofit/>
          </a:bodyPr>
          <a:lstStyle/>
          <a:p>
            <a:pPr eaLnBrk="1" hangingPunct="1">
              <a:buFont typeface="Georgia" pitchFamily="18" charset="0"/>
              <a:buNone/>
            </a:pPr>
            <a:r>
              <a:rPr lang="en-US" sz="2800" dirty="0"/>
              <a:t>Don’t decide you know how someone is feeling.  For example if someone is late, try not to assume it’s because they don’t care – ask!  Don’t attempt to read their mind or assume.</a:t>
            </a:r>
          </a:p>
        </p:txBody>
      </p:sp>
      <p:pic>
        <p:nvPicPr>
          <p:cNvPr id="48130" name="Picture 2" descr="http://rsrc.psychologytoday.com/files/imagecache/article-inline-half/blogs/276/2010/06/44162-29582.jpg"/>
          <p:cNvPicPr>
            <a:picLocks noChangeAspect="1" noChangeArrowheads="1"/>
          </p:cNvPicPr>
          <p:nvPr/>
        </p:nvPicPr>
        <p:blipFill>
          <a:blip r:embed="rId2" cstate="print"/>
          <a:srcRect/>
          <a:stretch>
            <a:fillRect/>
          </a:stretch>
        </p:blipFill>
        <p:spPr bwMode="auto">
          <a:xfrm>
            <a:off x="5029200" y="2590800"/>
            <a:ext cx="3101947" cy="3048000"/>
          </a:xfrm>
          <a:prstGeom prst="rect">
            <a:avLst/>
          </a:prstGeom>
          <a:noFill/>
        </p:spPr>
      </p:pic>
      <p:pic>
        <p:nvPicPr>
          <p:cNvPr id="48132" name="Picture 4" descr="http://www.escapingthe9to5.com/wp-content/uploads/2011/01/N0.png"/>
          <p:cNvPicPr>
            <a:picLocks noChangeAspect="1" noChangeArrowheads="1"/>
          </p:cNvPicPr>
          <p:nvPr/>
        </p:nvPicPr>
        <p:blipFill>
          <a:blip r:embed="rId3" cstate="print"/>
          <a:srcRect/>
          <a:stretch>
            <a:fillRect/>
          </a:stretch>
        </p:blipFill>
        <p:spPr bwMode="auto">
          <a:xfrm>
            <a:off x="4648200" y="2057400"/>
            <a:ext cx="4276725" cy="4276726"/>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t>Don’t Forget to Listen	</a:t>
            </a:r>
          </a:p>
        </p:txBody>
      </p:sp>
      <p:sp>
        <p:nvSpPr>
          <p:cNvPr id="33795" name="Content Placeholder 2"/>
          <p:cNvSpPr>
            <a:spLocks noGrp="1"/>
          </p:cNvSpPr>
          <p:nvPr>
            <p:ph sz="half" idx="4294967295"/>
          </p:nvPr>
        </p:nvSpPr>
        <p:spPr>
          <a:xfrm>
            <a:off x="685800" y="1752600"/>
            <a:ext cx="4800600" cy="4068763"/>
          </a:xfrm>
        </p:spPr>
        <p:txBody>
          <a:bodyPr>
            <a:normAutofit/>
          </a:bodyPr>
          <a:lstStyle/>
          <a:p>
            <a:pPr eaLnBrk="1" hangingPunct="1">
              <a:buFont typeface="Georgia" pitchFamily="18" charset="0"/>
              <a:buNone/>
            </a:pPr>
            <a:r>
              <a:rPr lang="en-US" sz="3200" dirty="0"/>
              <a:t>Often we get so focused on what we want to say next or the point we MUST get across, that we fail to listen.  Listening is the most critical element to resolution.</a:t>
            </a:r>
          </a:p>
        </p:txBody>
      </p:sp>
      <p:pic>
        <p:nvPicPr>
          <p:cNvPr id="2" name="Picture 1">
            <a:extLst>
              <a:ext uri="{FF2B5EF4-FFF2-40B4-BE49-F238E27FC236}">
                <a16:creationId xmlns:a16="http://schemas.microsoft.com/office/drawing/2014/main" id="{91A8F474-42C7-4457-9C31-02692B53922B}"/>
              </a:ext>
            </a:extLst>
          </p:cNvPr>
          <p:cNvPicPr>
            <a:picLocks noChangeAspect="1"/>
          </p:cNvPicPr>
          <p:nvPr/>
        </p:nvPicPr>
        <p:blipFill>
          <a:blip r:embed="rId2"/>
          <a:stretch>
            <a:fillRect/>
          </a:stretch>
        </p:blipFill>
        <p:spPr>
          <a:xfrm>
            <a:off x="5715000" y="2286000"/>
            <a:ext cx="2857500" cy="404812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t>Lacking Accountability</a:t>
            </a:r>
          </a:p>
        </p:txBody>
      </p:sp>
      <p:sp>
        <p:nvSpPr>
          <p:cNvPr id="34819" name="Content Placeholder 2"/>
          <p:cNvSpPr>
            <a:spLocks noGrp="1"/>
          </p:cNvSpPr>
          <p:nvPr>
            <p:ph sz="half" idx="4294967295"/>
          </p:nvPr>
        </p:nvSpPr>
        <p:spPr>
          <a:xfrm>
            <a:off x="811161" y="1752600"/>
            <a:ext cx="4191000" cy="4525962"/>
          </a:xfrm>
        </p:spPr>
        <p:txBody>
          <a:bodyPr>
            <a:normAutofit/>
          </a:bodyPr>
          <a:lstStyle/>
          <a:p>
            <a:pPr eaLnBrk="1" hangingPunct="1">
              <a:buFont typeface="Georgia" pitchFamily="18" charset="0"/>
              <a:buNone/>
            </a:pPr>
            <a:r>
              <a:rPr lang="en-US" sz="3200" dirty="0"/>
              <a:t>It’s easy to blame someone else.  The other person, a third party, anyone as long as it’s not us.  It’s important we take responsibility for our part.</a:t>
            </a:r>
          </a:p>
        </p:txBody>
      </p:sp>
      <p:pic>
        <p:nvPicPr>
          <p:cNvPr id="34820" name="Picture 2" descr="http://tbn0.google.com/images?q=tbn:JYNQhoud-zEEqM:http://bp0.blogger.com/_i5hdTMuyT9Q/SGpnjHKstnI/AAAAAAAAANE/dCNRNzK-6vQ/s400/blame.jpg">
            <a:hlinkClick r:id="rId2"/>
          </p:cNvPr>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029200" y="2971800"/>
            <a:ext cx="3574671" cy="32004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a:t>Competing	</a:t>
            </a:r>
          </a:p>
        </p:txBody>
      </p:sp>
      <p:sp>
        <p:nvSpPr>
          <p:cNvPr id="35843" name="Content Placeholder 2"/>
          <p:cNvSpPr>
            <a:spLocks noGrp="1"/>
          </p:cNvSpPr>
          <p:nvPr>
            <p:ph sz="half" idx="4294967295"/>
          </p:nvPr>
        </p:nvSpPr>
        <p:spPr>
          <a:xfrm>
            <a:off x="838200" y="1295400"/>
            <a:ext cx="4191000" cy="5105400"/>
          </a:xfrm>
        </p:spPr>
        <p:txBody>
          <a:bodyPr>
            <a:normAutofit/>
          </a:bodyPr>
          <a:lstStyle/>
          <a:p>
            <a:pPr eaLnBrk="1" hangingPunct="1">
              <a:buFont typeface="Georgia" pitchFamily="18" charset="0"/>
              <a:buNone/>
            </a:pPr>
            <a:r>
              <a:rPr lang="en-US" sz="3200" dirty="0"/>
              <a:t>Trying to “win” the argument does not solve the challenge.  This focus also diminishes listening.  Work toward understanding and listening, not winning.</a:t>
            </a:r>
          </a:p>
        </p:txBody>
      </p:sp>
      <p:pic>
        <p:nvPicPr>
          <p:cNvPr id="35844" name="Picture 2" descr="http://tbn3.google.com/images?q=tbn:eIOvLG97WfjgLM:http://www.jewcy.com/files/images/arm-wrestling_01.jpg">
            <a:hlinkClick r:id="rId2"/>
          </p:cNvPr>
          <p:cNvPicPr>
            <a:picLocks noChangeAspect="1" noChangeArrowheads="1"/>
          </p:cNvPicPr>
          <p:nvPr/>
        </p:nvPicPr>
        <p:blipFill>
          <a:blip r:embed="rId3" cstate="print"/>
          <a:srcRect/>
          <a:stretch>
            <a:fillRect/>
          </a:stretch>
        </p:blipFill>
        <p:spPr bwMode="auto">
          <a:xfrm>
            <a:off x="4800600" y="2266950"/>
            <a:ext cx="3987800" cy="29908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Manipulators</a:t>
            </a:r>
          </a:p>
        </p:txBody>
      </p:sp>
      <p:sp>
        <p:nvSpPr>
          <p:cNvPr id="2" name="Content Placeholder 1"/>
          <p:cNvSpPr>
            <a:spLocks noGrp="1"/>
          </p:cNvSpPr>
          <p:nvPr>
            <p:ph idx="1"/>
          </p:nvPr>
        </p:nvSpPr>
        <p:spPr>
          <a:xfrm>
            <a:off x="3276600" y="990600"/>
            <a:ext cx="5486400" cy="1981200"/>
          </a:xfrm>
        </p:spPr>
        <p:txBody>
          <a:bodyPr/>
          <a:lstStyle/>
          <a:p>
            <a:pPr algn="r">
              <a:buNone/>
            </a:pPr>
            <a:endParaRPr lang="en-US" dirty="0"/>
          </a:p>
          <a:p>
            <a:pPr algn="r">
              <a:buNone/>
            </a:pPr>
            <a:r>
              <a:rPr lang="en-US" sz="3600" dirty="0"/>
              <a:t>Expert deceivers who seldom give all the facts</a:t>
            </a:r>
          </a:p>
        </p:txBody>
      </p:sp>
      <p:pic>
        <p:nvPicPr>
          <p:cNvPr id="4" name="Picture 3"/>
          <p:cNvPicPr>
            <a:picLocks noChangeAspect="1"/>
          </p:cNvPicPr>
          <p:nvPr/>
        </p:nvPicPr>
        <p:blipFill>
          <a:blip r:embed="rId2"/>
          <a:stretch>
            <a:fillRect/>
          </a:stretch>
        </p:blipFill>
        <p:spPr>
          <a:xfrm>
            <a:off x="761999" y="2971801"/>
            <a:ext cx="6977233" cy="3654326"/>
          </a:xfrm>
          <a:prstGeom prst="rect">
            <a:avLst/>
          </a:prstGeom>
          <a:effectLst>
            <a:softEdge rad="127000"/>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a:t>Attacking</a:t>
            </a:r>
          </a:p>
        </p:txBody>
      </p:sp>
      <p:sp>
        <p:nvSpPr>
          <p:cNvPr id="36867" name="Content Placeholder 2"/>
          <p:cNvSpPr>
            <a:spLocks noGrp="1"/>
          </p:cNvSpPr>
          <p:nvPr>
            <p:ph sz="half" idx="4294967295"/>
          </p:nvPr>
        </p:nvSpPr>
        <p:spPr>
          <a:xfrm>
            <a:off x="717029" y="1281113"/>
            <a:ext cx="4038600" cy="5576887"/>
          </a:xfrm>
        </p:spPr>
        <p:txBody>
          <a:bodyPr>
            <a:noAutofit/>
          </a:bodyPr>
          <a:lstStyle/>
          <a:p>
            <a:pPr eaLnBrk="1" hangingPunct="1">
              <a:buFont typeface="Georgia" pitchFamily="18" charset="0"/>
              <a:buNone/>
            </a:pPr>
            <a:r>
              <a:rPr lang="en-US" sz="2800" dirty="0"/>
              <a:t>Resolving conflict does not include attacking the other person or their character.  Saying things like “you’re an idiot,” “you don’t have any compassion,” etc. – this will create defensiveness on the other side and loses site of the focus of the discussion</a:t>
            </a:r>
          </a:p>
        </p:txBody>
      </p:sp>
      <p:pic>
        <p:nvPicPr>
          <p:cNvPr id="36868" name="Picture 2" descr="http://www.wa007.com/labs/wp-content/uploads/2008/07/shark-attack1.jpg"/>
          <p:cNvPicPr>
            <a:picLocks noChangeAspect="1" noChangeArrowheads="1"/>
          </p:cNvPicPr>
          <p:nvPr/>
        </p:nvPicPr>
        <p:blipFill>
          <a:blip r:embed="rId2" cstate="print"/>
          <a:srcRect/>
          <a:stretch>
            <a:fillRect/>
          </a:stretch>
        </p:blipFill>
        <p:spPr bwMode="auto">
          <a:xfrm>
            <a:off x="4977358" y="2057400"/>
            <a:ext cx="3682358" cy="32766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t>Refusing to Discuss the Issue</a:t>
            </a:r>
          </a:p>
        </p:txBody>
      </p:sp>
      <p:sp>
        <p:nvSpPr>
          <p:cNvPr id="37891" name="Content Placeholder 2"/>
          <p:cNvSpPr>
            <a:spLocks noGrp="1"/>
          </p:cNvSpPr>
          <p:nvPr>
            <p:ph sz="half" idx="4294967295"/>
          </p:nvPr>
        </p:nvSpPr>
        <p:spPr>
          <a:xfrm>
            <a:off x="938758" y="2055805"/>
            <a:ext cx="3962400" cy="4173538"/>
          </a:xfrm>
        </p:spPr>
        <p:txBody>
          <a:bodyPr>
            <a:noAutofit/>
          </a:bodyPr>
          <a:lstStyle/>
          <a:p>
            <a:pPr eaLnBrk="1" hangingPunct="1">
              <a:buFont typeface="Georgia" pitchFamily="18" charset="0"/>
              <a:buNone/>
            </a:pPr>
            <a:r>
              <a:rPr lang="en-US" sz="3200" dirty="0"/>
              <a:t>Much like avoiding conflict, stonewalling the issue is also not productive.  Solutions and/or healing can not begin if issues are not addressed.</a:t>
            </a:r>
          </a:p>
        </p:txBody>
      </p:sp>
      <p:pic>
        <p:nvPicPr>
          <p:cNvPr id="2" name="Picture 1">
            <a:extLst>
              <a:ext uri="{FF2B5EF4-FFF2-40B4-BE49-F238E27FC236}">
                <a16:creationId xmlns:a16="http://schemas.microsoft.com/office/drawing/2014/main" id="{254B1659-17D1-495A-B50E-1042A0C5C10B}"/>
              </a:ext>
            </a:extLst>
          </p:cNvPr>
          <p:cNvPicPr>
            <a:picLocks noChangeAspect="1"/>
          </p:cNvPicPr>
          <p:nvPr/>
        </p:nvPicPr>
        <p:blipFill>
          <a:blip r:embed="rId2"/>
          <a:stretch>
            <a:fillRect/>
          </a:stretch>
        </p:blipFill>
        <p:spPr>
          <a:xfrm>
            <a:off x="5181600" y="1600200"/>
            <a:ext cx="3543300" cy="48006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Quick List</a:t>
            </a:r>
          </a:p>
        </p:txBody>
      </p:sp>
      <p:sp>
        <p:nvSpPr>
          <p:cNvPr id="5" name="Content Placeholder 4"/>
          <p:cNvSpPr>
            <a:spLocks noGrp="1"/>
          </p:cNvSpPr>
          <p:nvPr>
            <p:ph sz="half" idx="1"/>
          </p:nvPr>
        </p:nvSpPr>
        <p:spPr/>
        <p:txBody>
          <a:bodyPr/>
          <a:lstStyle/>
          <a:p>
            <a:r>
              <a:rPr lang="en-US" dirty="0"/>
              <a:t>Clarify the issue</a:t>
            </a:r>
          </a:p>
          <a:p>
            <a:r>
              <a:rPr lang="en-US" dirty="0"/>
              <a:t>Ask questions</a:t>
            </a:r>
          </a:p>
          <a:p>
            <a:r>
              <a:rPr lang="en-US" dirty="0"/>
              <a:t>Listen</a:t>
            </a:r>
          </a:p>
          <a:p>
            <a:r>
              <a:rPr lang="en-US" dirty="0"/>
              <a:t>Put it in perspective</a:t>
            </a:r>
          </a:p>
          <a:p>
            <a:r>
              <a:rPr lang="en-US" dirty="0"/>
              <a:t>Leave out the emotion</a:t>
            </a:r>
          </a:p>
          <a:p>
            <a:r>
              <a:rPr lang="en-US" dirty="0"/>
              <a:t>It’s NOT personal</a:t>
            </a:r>
          </a:p>
          <a:p>
            <a:r>
              <a:rPr lang="en-US" dirty="0"/>
              <a:t>Understand all sides</a:t>
            </a:r>
          </a:p>
          <a:p>
            <a:r>
              <a:rPr lang="en-US" dirty="0"/>
              <a:t>Be tactful</a:t>
            </a:r>
          </a:p>
        </p:txBody>
      </p:sp>
      <p:sp>
        <p:nvSpPr>
          <p:cNvPr id="6" name="Content Placeholder 5"/>
          <p:cNvSpPr>
            <a:spLocks noGrp="1"/>
          </p:cNvSpPr>
          <p:nvPr>
            <p:ph sz="half" idx="2"/>
          </p:nvPr>
        </p:nvSpPr>
        <p:spPr/>
        <p:txBody>
          <a:bodyPr/>
          <a:lstStyle/>
          <a:p>
            <a:r>
              <a:rPr lang="en-US" dirty="0"/>
              <a:t>Don’t get defensive</a:t>
            </a:r>
          </a:p>
          <a:p>
            <a:r>
              <a:rPr lang="en-US" dirty="0"/>
              <a:t>Know how YOU will respond</a:t>
            </a:r>
          </a:p>
          <a:p>
            <a:r>
              <a:rPr lang="en-US" dirty="0"/>
              <a:t>Be direct</a:t>
            </a:r>
          </a:p>
          <a:p>
            <a:r>
              <a:rPr lang="en-US" dirty="0"/>
              <a:t>Be discreet</a:t>
            </a:r>
          </a:p>
          <a:p>
            <a:r>
              <a:rPr lang="en-US" dirty="0"/>
              <a:t>Don’t expect them to change</a:t>
            </a:r>
          </a:p>
          <a:p>
            <a:r>
              <a:rPr lang="en-US" dirty="0"/>
              <a:t>Be straightforward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t>What Kinds of Conflict Are Most Common in the OHSET Community?</a:t>
            </a:r>
          </a:p>
        </p:txBody>
      </p:sp>
      <p:sp>
        <p:nvSpPr>
          <p:cNvPr id="38915" name="TextBox 8"/>
          <p:cNvSpPr txBox="1">
            <a:spLocks noChangeArrowheads="1"/>
          </p:cNvSpPr>
          <p:nvPr/>
        </p:nvSpPr>
        <p:spPr bwMode="auto">
          <a:xfrm>
            <a:off x="838200" y="2514600"/>
            <a:ext cx="7734300" cy="3539430"/>
          </a:xfrm>
          <a:prstGeom prst="rect">
            <a:avLst/>
          </a:prstGeom>
          <a:noFill/>
          <a:ln w="9525">
            <a:noFill/>
            <a:miter lim="800000"/>
            <a:headEnd/>
            <a:tailEnd/>
          </a:ln>
        </p:spPr>
        <p:txBody>
          <a:bodyPr wrap="square">
            <a:spAutoFit/>
          </a:bodyPr>
          <a:lstStyle/>
          <a:p>
            <a:pPr>
              <a:buFont typeface="Arial" charset="0"/>
              <a:buChar char="•"/>
            </a:pPr>
            <a:r>
              <a:rPr lang="en-US" sz="3200" dirty="0">
                <a:latin typeface="Gill Sans MT" pitchFamily="34" charset="0"/>
              </a:rPr>
              <a:t>  What do you mean my child got </a:t>
            </a:r>
            <a:r>
              <a:rPr lang="en-US" sz="3200" dirty="0" err="1">
                <a:latin typeface="Gill Sans MT" pitchFamily="34" charset="0"/>
              </a:rPr>
              <a:t>DQ’d</a:t>
            </a:r>
            <a:r>
              <a:rPr lang="en-US" sz="3200" dirty="0">
                <a:latin typeface="Gill Sans MT" pitchFamily="34" charset="0"/>
              </a:rPr>
              <a:t>?</a:t>
            </a:r>
          </a:p>
          <a:p>
            <a:pPr>
              <a:buFont typeface="Arial" charset="0"/>
              <a:buChar char="•"/>
            </a:pPr>
            <a:r>
              <a:rPr lang="en-US" sz="3200" dirty="0">
                <a:latin typeface="Gill Sans MT" pitchFamily="34" charset="0"/>
              </a:rPr>
              <a:t>  Nobody told me that was the rule.</a:t>
            </a:r>
          </a:p>
          <a:p>
            <a:pPr>
              <a:buFont typeface="Arial" charset="0"/>
              <a:buChar char="•"/>
            </a:pPr>
            <a:r>
              <a:rPr lang="en-US" sz="3200" dirty="0">
                <a:latin typeface="Gill Sans MT" pitchFamily="34" charset="0"/>
              </a:rPr>
              <a:t>My child couldn’t make it to the class, they overslept.</a:t>
            </a:r>
          </a:p>
          <a:p>
            <a:pPr>
              <a:buFont typeface="Arial" charset="0"/>
              <a:buChar char="•"/>
            </a:pPr>
            <a:r>
              <a:rPr lang="en-US" sz="3200" dirty="0">
                <a:latin typeface="Gill Sans MT" pitchFamily="34" charset="0"/>
              </a:rPr>
              <a:t>  I don’t have time to make that many meetings.</a:t>
            </a:r>
          </a:p>
          <a:p>
            <a:pPr>
              <a:buFont typeface="Arial" charset="0"/>
              <a:buChar char="•"/>
            </a:pPr>
            <a:r>
              <a:rPr lang="en-US" sz="3200" dirty="0">
                <a:latin typeface="Gill Sans MT" pitchFamily="34" charset="0"/>
              </a:rPr>
              <a:t>  You’re always picking on my kid.</a:t>
            </a:r>
          </a:p>
        </p:txBody>
      </p:sp>
      <p:pic>
        <p:nvPicPr>
          <p:cNvPr id="6" name="Picture 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7054241" y="5949910"/>
            <a:ext cx="1885950" cy="560189"/>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a:t>
            </a:r>
          </a:p>
        </p:txBody>
      </p:sp>
      <p:sp>
        <p:nvSpPr>
          <p:cNvPr id="2" name="Content Placeholder 1"/>
          <p:cNvSpPr>
            <a:spLocks noGrp="1"/>
          </p:cNvSpPr>
          <p:nvPr>
            <p:ph idx="1"/>
          </p:nvPr>
        </p:nvSpPr>
        <p:spPr>
          <a:xfrm>
            <a:off x="1066800" y="1371600"/>
            <a:ext cx="7633742" cy="4724400"/>
          </a:xfrm>
        </p:spPr>
        <p:txBody>
          <a:bodyPr>
            <a:noAutofit/>
          </a:bodyPr>
          <a:lstStyle/>
          <a:p>
            <a:pPr>
              <a:buNone/>
            </a:pPr>
            <a:r>
              <a:rPr lang="en-US" sz="2800" dirty="0"/>
              <a:t>Some of this has been redundant in an effort to say it another way…</a:t>
            </a:r>
          </a:p>
          <a:p>
            <a:pPr>
              <a:buNone/>
            </a:pPr>
            <a:endParaRPr lang="en-US" sz="2800" dirty="0"/>
          </a:p>
          <a:p>
            <a:pPr>
              <a:buNone/>
            </a:pPr>
            <a:r>
              <a:rPr lang="en-US" sz="2800" dirty="0"/>
              <a:t>Did we miss anything? </a:t>
            </a:r>
          </a:p>
          <a:p>
            <a:pPr>
              <a:buNone/>
            </a:pPr>
            <a:endParaRPr lang="en-US" sz="2800" dirty="0"/>
          </a:p>
          <a:p>
            <a:pPr>
              <a:buNone/>
            </a:pPr>
            <a:r>
              <a:rPr lang="en-US" sz="2800" dirty="0"/>
              <a:t>Any questions?</a:t>
            </a:r>
          </a:p>
          <a:p>
            <a:pPr>
              <a:buNone/>
            </a:pPr>
            <a:endParaRPr lang="en-US" sz="2800" dirty="0"/>
          </a:p>
          <a:p>
            <a:pPr>
              <a:buNone/>
            </a:pPr>
            <a:r>
              <a:rPr lang="en-US" sz="2800" dirty="0"/>
              <a:t>Challenges we didn’t cover?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t>Practice!</a:t>
            </a:r>
          </a:p>
        </p:txBody>
      </p:sp>
      <p:sp>
        <p:nvSpPr>
          <p:cNvPr id="39939" name="Subtitle 2"/>
          <p:cNvSpPr>
            <a:spLocks noGrp="1"/>
          </p:cNvSpPr>
          <p:nvPr>
            <p:ph type="body" idx="1"/>
          </p:nvPr>
        </p:nvSpPr>
        <p:spPr/>
        <p:txBody>
          <a:bodyPr>
            <a:normAutofit lnSpcReduction="10000"/>
          </a:bodyPr>
          <a:lstStyle/>
          <a:p>
            <a:pPr marL="63500" eaLnBrk="1" hangingPunct="1"/>
            <a:r>
              <a:rPr lang="en-US"/>
              <a:t>And don’t expect to be perfect every time.  Even the most skilled conflict managers don’t always find resolution.</a:t>
            </a:r>
          </a:p>
        </p:txBody>
      </p:sp>
      <p:pic>
        <p:nvPicPr>
          <p:cNvPr id="39940" name="Picture 4" descr="http://peace-talk.com/db3/00218/peace-talk.com/_uimages/Winners"/>
          <p:cNvPicPr>
            <a:picLocks noChangeAspect="1" noChangeArrowheads="1"/>
          </p:cNvPicPr>
          <p:nvPr/>
        </p:nvPicPr>
        <p:blipFill>
          <a:blip r:embed="rId2" cstate="print"/>
          <a:srcRect/>
          <a:stretch>
            <a:fillRect/>
          </a:stretch>
        </p:blipFill>
        <p:spPr bwMode="auto">
          <a:xfrm>
            <a:off x="5257800" y="685800"/>
            <a:ext cx="2857500" cy="200025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Hostility &amp; Anger</a:t>
            </a:r>
          </a:p>
        </p:txBody>
      </p:sp>
      <p:sp>
        <p:nvSpPr>
          <p:cNvPr id="5" name="Text Placeholder 4"/>
          <p:cNvSpPr>
            <a:spLocks noGrp="1"/>
          </p:cNvSpPr>
          <p:nvPr>
            <p:ph type="body" idx="1"/>
          </p:nvPr>
        </p:nvSpPr>
        <p:spPr/>
        <p:txBody>
          <a:bodyPr/>
          <a:lstStyle/>
          <a:p>
            <a:r>
              <a:rPr lang="en-US" dirty="0"/>
              <a:t>Simple tips for dealing with	</a:t>
            </a:r>
          </a:p>
        </p:txBody>
      </p:sp>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3962400" y="91858"/>
            <a:ext cx="4933950" cy="146554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Response</a:t>
            </a:r>
          </a:p>
        </p:txBody>
      </p:sp>
      <p:sp>
        <p:nvSpPr>
          <p:cNvPr id="5" name="Content Placeholder 4"/>
          <p:cNvSpPr>
            <a:spLocks noGrp="1"/>
          </p:cNvSpPr>
          <p:nvPr>
            <p:ph idx="1"/>
          </p:nvPr>
        </p:nvSpPr>
        <p:spPr>
          <a:xfrm>
            <a:off x="1219200" y="1499616"/>
            <a:ext cx="3962400" cy="4626547"/>
          </a:xfrm>
        </p:spPr>
        <p:txBody>
          <a:bodyPr>
            <a:normAutofit/>
          </a:bodyPr>
          <a:lstStyle/>
          <a:p>
            <a:pPr>
              <a:buNone/>
            </a:pPr>
            <a:r>
              <a:rPr lang="en-US" sz="2800" dirty="0"/>
              <a:t>When anger is directed at us, we often respond with anger or we retreat and let them “hammer” us.  As long as either of these is happening, there is no focus on the real issue.</a:t>
            </a:r>
          </a:p>
        </p:txBody>
      </p:sp>
      <p:pic>
        <p:nvPicPr>
          <p:cNvPr id="74754" name="Picture 2" descr="http://anger-issues.org/wp-content/uploads/2011/03/ange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019800" y="1905000"/>
            <a:ext cx="2695575" cy="43434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Goals</a:t>
            </a:r>
          </a:p>
        </p:txBody>
      </p:sp>
      <p:sp>
        <p:nvSpPr>
          <p:cNvPr id="2" name="Content Placeholder 1"/>
          <p:cNvSpPr>
            <a:spLocks noGrp="1"/>
          </p:cNvSpPr>
          <p:nvPr>
            <p:ph idx="1"/>
          </p:nvPr>
        </p:nvSpPr>
        <p:spPr>
          <a:xfrm>
            <a:off x="1295400" y="1447801"/>
            <a:ext cx="4800600" cy="1981200"/>
          </a:xfrm>
        </p:spPr>
        <p:txBody>
          <a:bodyPr>
            <a:normAutofit/>
          </a:bodyPr>
          <a:lstStyle/>
          <a:p>
            <a:pPr>
              <a:buNone/>
            </a:pPr>
            <a:r>
              <a:rPr lang="en-US" sz="2800" dirty="0"/>
              <a:t>The goals of an angry person are either to force respect or intimidate</a:t>
            </a:r>
          </a:p>
        </p:txBody>
      </p:sp>
      <p:pic>
        <p:nvPicPr>
          <p:cNvPr id="78850" name="Picture 2" descr="http://www.brainleadersandlearners.com/wp-content/uploads/2008/09/intimidation.png"/>
          <p:cNvPicPr>
            <a:picLocks noChangeAspect="1" noChangeArrowheads="1"/>
          </p:cNvPicPr>
          <p:nvPr/>
        </p:nvPicPr>
        <p:blipFill>
          <a:blip r:embed="rId2" cstate="print"/>
          <a:srcRect/>
          <a:stretch>
            <a:fillRect/>
          </a:stretch>
        </p:blipFill>
        <p:spPr bwMode="auto">
          <a:xfrm>
            <a:off x="4495800" y="3581400"/>
            <a:ext cx="3895725" cy="2952751"/>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NOT to do</a:t>
            </a:r>
          </a:p>
        </p:txBody>
      </p:sp>
      <p:sp>
        <p:nvSpPr>
          <p:cNvPr id="2" name="Content Placeholder 1"/>
          <p:cNvSpPr>
            <a:spLocks noGrp="1"/>
          </p:cNvSpPr>
          <p:nvPr>
            <p:ph idx="1"/>
          </p:nvPr>
        </p:nvSpPr>
        <p:spPr/>
        <p:txBody>
          <a:bodyPr/>
          <a:lstStyle/>
          <a:p>
            <a:pPr>
              <a:buNone/>
            </a:pPr>
            <a:r>
              <a:rPr lang="en-US" b="1" dirty="0"/>
              <a:t>Don’t just let it go</a:t>
            </a:r>
          </a:p>
          <a:p>
            <a:pPr>
              <a:buNone/>
            </a:pPr>
            <a:endParaRPr lang="en-US" dirty="0"/>
          </a:p>
          <a:p>
            <a:pPr>
              <a:buNone/>
            </a:pPr>
            <a:r>
              <a:rPr lang="en-US" dirty="0"/>
              <a:t>This often will result in an accumulation and a loss of control.  Appearing weak or getting angry usually have equal results; an escalation of the tirade and the angry either “go for the kill” or become threatened.</a:t>
            </a:r>
          </a:p>
          <a:p>
            <a:pPr>
              <a:buNone/>
            </a:pPr>
            <a:r>
              <a:rPr lang="en-US" b="1" dirty="0"/>
              <a:t>Don’t make promises you can’t keep</a:t>
            </a:r>
          </a:p>
          <a:p>
            <a:pPr>
              <a:buNone/>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Tough Guys</a:t>
            </a:r>
          </a:p>
        </p:txBody>
      </p:sp>
      <p:sp>
        <p:nvSpPr>
          <p:cNvPr id="2" name="Content Placeholder 1"/>
          <p:cNvSpPr>
            <a:spLocks noGrp="1"/>
          </p:cNvSpPr>
          <p:nvPr>
            <p:ph idx="1"/>
          </p:nvPr>
        </p:nvSpPr>
        <p:spPr>
          <a:xfrm>
            <a:off x="685800" y="1371600"/>
            <a:ext cx="3200400" cy="4114800"/>
          </a:xfrm>
        </p:spPr>
        <p:txBody>
          <a:bodyPr>
            <a:normAutofit/>
          </a:bodyPr>
          <a:lstStyle/>
          <a:p>
            <a:pPr>
              <a:buNone/>
            </a:pPr>
            <a:endParaRPr lang="en-US" b="1" dirty="0"/>
          </a:p>
          <a:p>
            <a:pPr>
              <a:buNone/>
            </a:pPr>
            <a:r>
              <a:rPr lang="en-US" sz="3600" dirty="0"/>
              <a:t>People who bully others, make cutting remarks and throw tantrums</a:t>
            </a:r>
          </a:p>
        </p:txBody>
      </p:sp>
      <p:pic>
        <p:nvPicPr>
          <p:cNvPr id="4" name="Picture 3"/>
          <p:cNvPicPr>
            <a:picLocks noChangeAspect="1"/>
          </p:cNvPicPr>
          <p:nvPr/>
        </p:nvPicPr>
        <p:blipFill>
          <a:blip r:embed="rId2"/>
          <a:stretch>
            <a:fillRect/>
          </a:stretch>
        </p:blipFill>
        <p:spPr>
          <a:xfrm>
            <a:off x="3886200" y="1524000"/>
            <a:ext cx="4762500" cy="4762500"/>
          </a:xfrm>
          <a:prstGeom prst="rect">
            <a:avLst/>
          </a:prstGeom>
          <a:effectLst>
            <a:softEdge rad="127000"/>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TRY THIS</a:t>
            </a:r>
          </a:p>
        </p:txBody>
      </p:sp>
      <p:sp>
        <p:nvSpPr>
          <p:cNvPr id="2" name="Content Placeholder 1"/>
          <p:cNvSpPr>
            <a:spLocks noGrp="1"/>
          </p:cNvSpPr>
          <p:nvPr>
            <p:ph idx="1"/>
          </p:nvPr>
        </p:nvSpPr>
        <p:spPr/>
        <p:txBody>
          <a:bodyPr/>
          <a:lstStyle/>
          <a:p>
            <a:r>
              <a:rPr lang="en-US" dirty="0"/>
              <a:t>Appear firm, strong, and unemotional.  Use tact and a steady quiet, but deliberate voice; this will often get their attention and respect.  Ask good questions that are pertinent to the issue, try to be friendly.  Get the facts. Let them know you know they are upset.  Repeat their issues back to them to be sure you understand. Ask what you can do to resolve the issue.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rudeness</a:t>
            </a:r>
          </a:p>
        </p:txBody>
      </p:sp>
      <p:sp>
        <p:nvSpPr>
          <p:cNvPr id="5" name="Text Placeholder 4"/>
          <p:cNvSpPr>
            <a:spLocks noGrp="1"/>
          </p:cNvSpPr>
          <p:nvPr>
            <p:ph type="body" idx="1"/>
          </p:nvPr>
        </p:nvSpPr>
        <p:spPr/>
        <p:txBody>
          <a:bodyPr/>
          <a:lstStyle/>
          <a:p>
            <a:r>
              <a:rPr lang="en-US" dirty="0"/>
              <a:t>Simple tips for dealing with</a:t>
            </a:r>
          </a:p>
        </p:txBody>
      </p:sp>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3962400" y="381000"/>
            <a:ext cx="4933950" cy="1465546"/>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Most common rude behavior</a:t>
            </a:r>
          </a:p>
        </p:txBody>
      </p:sp>
      <p:sp>
        <p:nvSpPr>
          <p:cNvPr id="5" name="Content Placeholder 4"/>
          <p:cNvSpPr>
            <a:spLocks noGrp="1"/>
          </p:cNvSpPr>
          <p:nvPr>
            <p:ph idx="1"/>
          </p:nvPr>
        </p:nvSpPr>
        <p:spPr>
          <a:xfrm>
            <a:off x="1143000" y="2362201"/>
            <a:ext cx="4114800" cy="2286000"/>
          </a:xfrm>
        </p:spPr>
        <p:txBody>
          <a:bodyPr>
            <a:normAutofit/>
          </a:bodyPr>
          <a:lstStyle/>
          <a:p>
            <a:pPr>
              <a:buNone/>
            </a:pPr>
            <a:r>
              <a:rPr lang="en-US" sz="2800" dirty="0"/>
              <a:t>If you are trying to converse with someone and they are busy doing something else…</a:t>
            </a:r>
          </a:p>
        </p:txBody>
      </p:sp>
      <p:pic>
        <p:nvPicPr>
          <p:cNvPr id="1026" name="Picture 2" descr="http://www.clipartguide.com/_named_clipart_images/0511-1009-0114-5726_Multi-Tasking_Man_Jogging_Talking_on_the_Phone_and_Using_His_Laptop_clipart_image.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257800" y="2819400"/>
            <a:ext cx="3333750" cy="3152775"/>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NOT to do</a:t>
            </a:r>
          </a:p>
        </p:txBody>
      </p:sp>
      <p:sp>
        <p:nvSpPr>
          <p:cNvPr id="2" name="Content Placeholder 1"/>
          <p:cNvSpPr>
            <a:spLocks noGrp="1"/>
          </p:cNvSpPr>
          <p:nvPr>
            <p:ph idx="1"/>
          </p:nvPr>
        </p:nvSpPr>
        <p:spPr>
          <a:xfrm>
            <a:off x="887139" y="2215895"/>
            <a:ext cx="3657600" cy="908306"/>
          </a:xfrm>
        </p:spPr>
        <p:txBody>
          <a:bodyPr>
            <a:normAutofit/>
          </a:bodyPr>
          <a:lstStyle/>
          <a:p>
            <a:pPr>
              <a:buNone/>
            </a:pPr>
            <a:r>
              <a:rPr lang="en-US" sz="2800" dirty="0"/>
              <a:t>Don’t Compete</a:t>
            </a:r>
          </a:p>
        </p:txBody>
      </p:sp>
      <p:pic>
        <p:nvPicPr>
          <p:cNvPr id="84994" name="Picture 2" descr="http://danielayad.files.wordpress.com/2010/08/competition.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38600" y="2819400"/>
            <a:ext cx="4286250" cy="3219451"/>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to do</a:t>
            </a:r>
          </a:p>
        </p:txBody>
      </p:sp>
      <p:sp>
        <p:nvSpPr>
          <p:cNvPr id="2" name="Content Placeholder 1"/>
          <p:cNvSpPr>
            <a:spLocks noGrp="1"/>
          </p:cNvSpPr>
          <p:nvPr>
            <p:ph idx="1"/>
          </p:nvPr>
        </p:nvSpPr>
        <p:spPr>
          <a:xfrm>
            <a:off x="1014948" y="1447800"/>
            <a:ext cx="4114800" cy="4648200"/>
          </a:xfrm>
        </p:spPr>
        <p:txBody>
          <a:bodyPr>
            <a:noAutofit/>
          </a:bodyPr>
          <a:lstStyle/>
          <a:p>
            <a:r>
              <a:rPr lang="en-US" sz="2800" dirty="0"/>
              <a:t>Ask if they would like you to come back another time; and politely excuse yourself</a:t>
            </a:r>
          </a:p>
          <a:p>
            <a:r>
              <a:rPr lang="en-US" sz="2800" dirty="0"/>
              <a:t>Ask questions to see if they’re listening</a:t>
            </a:r>
          </a:p>
          <a:p>
            <a:r>
              <a:rPr lang="en-US" sz="2800" dirty="0"/>
              <a:t>Get them involved by having to express themselves</a:t>
            </a:r>
          </a:p>
        </p:txBody>
      </p:sp>
      <p:pic>
        <p:nvPicPr>
          <p:cNvPr id="86018" name="Picture 2" descr="http://marketingpad.files.wordpress.com/2011/08/competition.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129748" y="3048000"/>
            <a:ext cx="3576102" cy="2686051"/>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Closed minds</a:t>
            </a:r>
          </a:p>
        </p:txBody>
      </p:sp>
      <p:sp>
        <p:nvSpPr>
          <p:cNvPr id="5" name="Text Placeholder 4"/>
          <p:cNvSpPr>
            <a:spLocks noGrp="1"/>
          </p:cNvSpPr>
          <p:nvPr>
            <p:ph type="body" idx="1"/>
          </p:nvPr>
        </p:nvSpPr>
        <p:spPr/>
        <p:txBody>
          <a:bodyPr/>
          <a:lstStyle/>
          <a:p>
            <a:r>
              <a:rPr lang="en-US" dirty="0"/>
              <a:t>Simple tips for dealing with</a:t>
            </a:r>
          </a:p>
        </p:txBody>
      </p:sp>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3810000" y="533400"/>
            <a:ext cx="4933950" cy="1465546"/>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Closed Mindedness</a:t>
            </a:r>
          </a:p>
        </p:txBody>
      </p:sp>
      <p:sp>
        <p:nvSpPr>
          <p:cNvPr id="5" name="Content Placeholder 4"/>
          <p:cNvSpPr>
            <a:spLocks noGrp="1"/>
          </p:cNvSpPr>
          <p:nvPr>
            <p:ph idx="1"/>
          </p:nvPr>
        </p:nvSpPr>
        <p:spPr>
          <a:xfrm>
            <a:off x="1371600" y="2514601"/>
            <a:ext cx="3429000" cy="2209800"/>
          </a:xfrm>
        </p:spPr>
        <p:txBody>
          <a:bodyPr>
            <a:normAutofit/>
          </a:bodyPr>
          <a:lstStyle/>
          <a:p>
            <a:pPr>
              <a:buNone/>
            </a:pPr>
            <a:r>
              <a:rPr lang="en-US" sz="2800" dirty="0"/>
              <a:t>Closed minded people miss out on tons of cool stuff</a:t>
            </a:r>
          </a:p>
        </p:txBody>
      </p:sp>
      <p:pic>
        <p:nvPicPr>
          <p:cNvPr id="87042" name="Picture 2" descr="http://www.control-z.com/czp/img/puzzle-logo.jpg"/>
          <p:cNvPicPr>
            <a:picLocks noChangeAspect="1" noChangeArrowheads="1"/>
          </p:cNvPicPr>
          <p:nvPr/>
        </p:nvPicPr>
        <p:blipFill>
          <a:blip r:embed="rId2" cstate="print"/>
          <a:srcRect/>
          <a:stretch>
            <a:fillRect/>
          </a:stretch>
        </p:blipFill>
        <p:spPr bwMode="auto">
          <a:xfrm>
            <a:off x="5638800" y="3352800"/>
            <a:ext cx="2819400" cy="2873276"/>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NOT to do</a:t>
            </a:r>
          </a:p>
        </p:txBody>
      </p:sp>
      <p:sp>
        <p:nvSpPr>
          <p:cNvPr id="2" name="Content Placeholder 1"/>
          <p:cNvSpPr>
            <a:spLocks noGrp="1"/>
          </p:cNvSpPr>
          <p:nvPr>
            <p:ph idx="1"/>
          </p:nvPr>
        </p:nvSpPr>
        <p:spPr>
          <a:xfrm>
            <a:off x="762000" y="2286001"/>
            <a:ext cx="3200400" cy="1447800"/>
          </a:xfrm>
        </p:spPr>
        <p:txBody>
          <a:bodyPr>
            <a:normAutofit/>
          </a:bodyPr>
          <a:lstStyle/>
          <a:p>
            <a:pPr>
              <a:buNone/>
            </a:pPr>
            <a:r>
              <a:rPr lang="en-US" sz="2800" dirty="0"/>
              <a:t>Don’t expect them to change</a:t>
            </a:r>
          </a:p>
        </p:txBody>
      </p:sp>
      <p:pic>
        <p:nvPicPr>
          <p:cNvPr id="89090" name="Picture 2" descr="http://www.brainleadersandlearners.com/wp-content/uploads/2011/06/wonders-and-woes-of-change.jpeg"/>
          <p:cNvPicPr>
            <a:picLocks noChangeAspect="1" noChangeArrowheads="1"/>
          </p:cNvPicPr>
          <p:nvPr/>
        </p:nvPicPr>
        <p:blipFill>
          <a:blip r:embed="rId2" cstate="print"/>
          <a:srcRect/>
          <a:stretch>
            <a:fillRect/>
          </a:stretch>
        </p:blipFill>
        <p:spPr bwMode="auto">
          <a:xfrm>
            <a:off x="4191000" y="2914588"/>
            <a:ext cx="4438650" cy="3562413"/>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Try this…</a:t>
            </a:r>
          </a:p>
        </p:txBody>
      </p:sp>
      <p:sp>
        <p:nvSpPr>
          <p:cNvPr id="2" name="Content Placeholder 1"/>
          <p:cNvSpPr>
            <a:spLocks noGrp="1"/>
          </p:cNvSpPr>
          <p:nvPr>
            <p:ph idx="1"/>
          </p:nvPr>
        </p:nvSpPr>
        <p:spPr>
          <a:xfrm>
            <a:off x="1219200" y="1499616"/>
            <a:ext cx="4038600" cy="4626547"/>
          </a:xfrm>
        </p:spPr>
        <p:txBody>
          <a:bodyPr>
            <a:normAutofit/>
          </a:bodyPr>
          <a:lstStyle/>
          <a:p>
            <a:r>
              <a:rPr lang="en-US" sz="2800" dirty="0"/>
              <a:t>Try and understand their point of view</a:t>
            </a:r>
          </a:p>
          <a:p>
            <a:r>
              <a:rPr lang="en-US" sz="2800" dirty="0"/>
              <a:t>Explain the mutual benefits of your plan</a:t>
            </a:r>
          </a:p>
          <a:p>
            <a:r>
              <a:rPr lang="en-US" sz="2800" dirty="0"/>
              <a:t>Acknowledge the obstacles</a:t>
            </a:r>
          </a:p>
          <a:p>
            <a:r>
              <a:rPr lang="en-US" sz="2800" dirty="0"/>
              <a:t>Demonstrate (show evidence of ) the need for change</a:t>
            </a:r>
          </a:p>
        </p:txBody>
      </p:sp>
      <p:pic>
        <p:nvPicPr>
          <p:cNvPr id="90114" name="Picture 2" descr="http://2.bp.blogspot.com/-EtMjVpgrsgo/TcETprGLhZI/AAAAAAAAAA0/-4PdLwiVWOU/s1600/change-2.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755629" y="3429000"/>
            <a:ext cx="4165600" cy="31242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2197" y="1073889"/>
            <a:ext cx="6711803" cy="4064627"/>
          </a:xfrm>
        </p:spPr>
        <p:txBody>
          <a:bodyPr/>
          <a:lstStyle/>
          <a:p>
            <a:r>
              <a:rPr lang="en-US" dirty="0"/>
              <a:t>communication</a:t>
            </a:r>
          </a:p>
        </p:txBody>
      </p:sp>
      <p:sp>
        <p:nvSpPr>
          <p:cNvPr id="5" name="Text Placeholder 4"/>
          <p:cNvSpPr>
            <a:spLocks noGrp="1"/>
          </p:cNvSpPr>
          <p:nvPr>
            <p:ph type="body" idx="1"/>
          </p:nvPr>
        </p:nvSpPr>
        <p:spPr/>
        <p:txBody>
          <a:bodyPr/>
          <a:lstStyle/>
          <a:p>
            <a:r>
              <a:rPr lang="en-US" dirty="0"/>
              <a:t>The key is </a:t>
            </a:r>
          </a:p>
        </p:txBody>
      </p:sp>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4038600" y="106471"/>
            <a:ext cx="4933950" cy="14655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US" dirty="0"/>
              <a:t>Others</a:t>
            </a:r>
          </a:p>
        </p:txBody>
      </p:sp>
      <p:sp>
        <p:nvSpPr>
          <p:cNvPr id="2" name="Content Placeholder 1"/>
          <p:cNvSpPr>
            <a:spLocks noGrp="1"/>
          </p:cNvSpPr>
          <p:nvPr>
            <p:ph idx="1"/>
          </p:nvPr>
        </p:nvSpPr>
        <p:spPr>
          <a:xfrm>
            <a:off x="4270010" y="1219200"/>
            <a:ext cx="4495800" cy="3992563"/>
          </a:xfrm>
        </p:spPr>
        <p:txBody>
          <a:bodyPr/>
          <a:lstStyle/>
          <a:p>
            <a:r>
              <a:rPr lang="en-US" sz="3200" dirty="0"/>
              <a:t>Others might include:</a:t>
            </a:r>
          </a:p>
          <a:p>
            <a:pPr lvl="1"/>
            <a:r>
              <a:rPr lang="en-US" sz="3200" dirty="0"/>
              <a:t>Unresponsive</a:t>
            </a:r>
          </a:p>
          <a:p>
            <a:pPr lvl="1"/>
            <a:r>
              <a:rPr lang="en-US" sz="3200" dirty="0"/>
              <a:t>Wishy-washy</a:t>
            </a:r>
          </a:p>
          <a:p>
            <a:pPr lvl="1"/>
            <a:r>
              <a:rPr lang="en-US" sz="3200" dirty="0"/>
              <a:t>Always agreeable</a:t>
            </a:r>
          </a:p>
          <a:p>
            <a:pPr lvl="1"/>
            <a:endParaRPr lang="en-US" dirty="0"/>
          </a:p>
        </p:txBody>
      </p:sp>
      <p:pic>
        <p:nvPicPr>
          <p:cNvPr id="5" name="Picture 4"/>
          <p:cNvPicPr>
            <a:picLocks noChangeAspect="1"/>
          </p:cNvPicPr>
          <p:nvPr/>
        </p:nvPicPr>
        <p:blipFill>
          <a:blip r:embed="rId2"/>
          <a:stretch>
            <a:fillRect/>
          </a:stretch>
        </p:blipFill>
        <p:spPr>
          <a:xfrm>
            <a:off x="1219200" y="3657600"/>
            <a:ext cx="5201356" cy="2925763"/>
          </a:xfrm>
          <a:prstGeom prst="rect">
            <a:avLst/>
          </a:prstGeom>
          <a:effectLst>
            <a:softEdge rad="127000"/>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Simple tips</a:t>
            </a:r>
          </a:p>
        </p:txBody>
      </p:sp>
      <p:sp>
        <p:nvSpPr>
          <p:cNvPr id="5" name="Content Placeholder 4"/>
          <p:cNvSpPr>
            <a:spLocks noGrp="1"/>
          </p:cNvSpPr>
          <p:nvPr>
            <p:ph idx="1"/>
          </p:nvPr>
        </p:nvSpPr>
        <p:spPr>
          <a:xfrm>
            <a:off x="938758" y="1752600"/>
            <a:ext cx="4395242" cy="4373563"/>
          </a:xfrm>
        </p:spPr>
        <p:txBody>
          <a:bodyPr>
            <a:normAutofit fontScale="92500" lnSpcReduction="20000"/>
          </a:bodyPr>
          <a:lstStyle/>
          <a:p>
            <a:r>
              <a:rPr lang="en-US" sz="2800" dirty="0"/>
              <a:t>Use “I” messages… I really need X to happen</a:t>
            </a:r>
          </a:p>
          <a:p>
            <a:r>
              <a:rPr lang="en-US" sz="2800" dirty="0"/>
              <a:t>Be conscience of your body language</a:t>
            </a:r>
          </a:p>
          <a:p>
            <a:r>
              <a:rPr lang="en-US" sz="2800" dirty="0"/>
              <a:t>Make sure you get and give a clear message</a:t>
            </a:r>
          </a:p>
          <a:p>
            <a:r>
              <a:rPr lang="en-US" sz="2800" dirty="0"/>
              <a:t>Ask questions for clarity AND so the speaker knows you’re listening</a:t>
            </a:r>
          </a:p>
          <a:p>
            <a:r>
              <a:rPr lang="en-US" sz="2800" dirty="0"/>
              <a:t>LISTEN!!!!!!!</a:t>
            </a:r>
          </a:p>
          <a:p>
            <a:endParaRPr lang="en-US" dirty="0"/>
          </a:p>
        </p:txBody>
      </p:sp>
      <p:pic>
        <p:nvPicPr>
          <p:cNvPr id="91138" name="Picture 2" descr="http://kristaabbott.com/wp-content/uploads/2010/06/communicate.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105400" y="2667000"/>
            <a:ext cx="3733799" cy="37338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The least  you should know</a:t>
            </a:r>
          </a:p>
        </p:txBody>
      </p:sp>
      <p:sp>
        <p:nvSpPr>
          <p:cNvPr id="5" name="Text Placeholder 4"/>
          <p:cNvSpPr>
            <a:spLocks noGrp="1"/>
          </p:cNvSpPr>
          <p:nvPr>
            <p:ph type="body" idx="1"/>
          </p:nvPr>
        </p:nvSpPr>
        <p:spPr/>
        <p:txBody>
          <a:bodyPr/>
          <a:lstStyle/>
          <a:p>
            <a:r>
              <a:rPr lang="en-US" dirty="0"/>
              <a:t>About dealing with difficult people and conflict resolution</a:t>
            </a:r>
          </a:p>
        </p:txBody>
      </p:sp>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918" b="33617"/>
          <a:stretch/>
        </p:blipFill>
        <p:spPr>
          <a:xfrm>
            <a:off x="4038600" y="76200"/>
            <a:ext cx="4933950" cy="146554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Perspective</a:t>
            </a:r>
          </a:p>
        </p:txBody>
      </p:sp>
      <p:sp>
        <p:nvSpPr>
          <p:cNvPr id="5" name="Text Placeholder 4"/>
          <p:cNvSpPr>
            <a:spLocks noGrp="1"/>
          </p:cNvSpPr>
          <p:nvPr>
            <p:ph type="body" idx="1"/>
          </p:nvPr>
        </p:nvSpPr>
        <p:spPr/>
        <p:txBody>
          <a:bodyPr/>
          <a:lstStyle/>
          <a:p>
            <a:r>
              <a:rPr lang="en-US" dirty="0"/>
              <a:t>Keeping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0"/>
            <a:ext cx="4932363"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Badg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9E77EDF1-0821-4215-BD6E-A2D49F02550D}"/>
    </a:ext>
  </a:extLst>
</a:theme>
</file>

<file path=docProps/app.xml><?xml version="1.0" encoding="utf-8"?>
<Properties xmlns="http://schemas.openxmlformats.org/officeDocument/2006/extended-properties" xmlns:vt="http://schemas.openxmlformats.org/officeDocument/2006/docPropsVTypes">
  <Template>TM03090434[[fn=Wood Type]]</Template>
  <TotalTime>2494</TotalTime>
  <Words>2123</Words>
  <Application>Microsoft Office PowerPoint</Application>
  <PresentationFormat>On-screen Show (4:3)</PresentationFormat>
  <Paragraphs>249</Paragraphs>
  <Slides>81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Georgia</vt:lpstr>
      <vt:lpstr>Gill Sans MT</vt:lpstr>
      <vt:lpstr>Impact</vt:lpstr>
      <vt:lpstr>Wingdings</vt:lpstr>
      <vt:lpstr>Badge</vt:lpstr>
      <vt:lpstr>Dealing with Difficult People</vt:lpstr>
      <vt:lpstr>Difficulty</vt:lpstr>
      <vt:lpstr>Power Monsters</vt:lpstr>
      <vt:lpstr>Answer Guys</vt:lpstr>
      <vt:lpstr>Whiners</vt:lpstr>
      <vt:lpstr>Manipulators</vt:lpstr>
      <vt:lpstr>Tough Guys</vt:lpstr>
      <vt:lpstr>Others</vt:lpstr>
      <vt:lpstr>Perspective</vt:lpstr>
      <vt:lpstr>Importance!</vt:lpstr>
      <vt:lpstr>Facts Only</vt:lpstr>
      <vt:lpstr>Change…NOT</vt:lpstr>
      <vt:lpstr>Less Emotions</vt:lpstr>
      <vt:lpstr>Plan</vt:lpstr>
      <vt:lpstr>Why We Avoid Confrontation</vt:lpstr>
      <vt:lpstr>Squashing the Fear</vt:lpstr>
      <vt:lpstr>Ask Questions</vt:lpstr>
      <vt:lpstr>Try to Understand the Person</vt:lpstr>
      <vt:lpstr>Clear Facts</vt:lpstr>
      <vt:lpstr>Directness</vt:lpstr>
      <vt:lpstr>Straightforward and Unemotional</vt:lpstr>
      <vt:lpstr>Find Common Ground</vt:lpstr>
      <vt:lpstr>Listen!</vt:lpstr>
      <vt:lpstr>Share your feelings</vt:lpstr>
      <vt:lpstr>Be Gracious</vt:lpstr>
      <vt:lpstr>Respond</vt:lpstr>
      <vt:lpstr>Know Yourself</vt:lpstr>
      <vt:lpstr>Skilled Responses</vt:lpstr>
      <vt:lpstr>Know Your “HOT” Button</vt:lpstr>
      <vt:lpstr>Having the Last Word</vt:lpstr>
      <vt:lpstr>Conflict</vt:lpstr>
      <vt:lpstr>What is Conflict?</vt:lpstr>
      <vt:lpstr>Sit Down </vt:lpstr>
      <vt:lpstr>Send the Right Message    with Your Body Language too!</vt:lpstr>
      <vt:lpstr>Listening</vt:lpstr>
      <vt:lpstr>Keys to Good Listening</vt:lpstr>
      <vt:lpstr>Find Some Common Ground</vt:lpstr>
      <vt:lpstr>Know How You Will React</vt:lpstr>
      <vt:lpstr>Be Honest.  Articulate Clearly.</vt:lpstr>
      <vt:lpstr>Work for a Solution</vt:lpstr>
      <vt:lpstr>Know When to Stop</vt:lpstr>
      <vt:lpstr>Communication</vt:lpstr>
      <vt:lpstr>Choose to communicate   in a way that works</vt:lpstr>
      <vt:lpstr>If all else fails, tell the truth.</vt:lpstr>
      <vt:lpstr>Choose your mode of communication carefully</vt:lpstr>
      <vt:lpstr>If you use Email…</vt:lpstr>
      <vt:lpstr>Don’t Swing at a Pitch in the Dirt </vt:lpstr>
      <vt:lpstr>Keep it in Perspective</vt:lpstr>
      <vt:lpstr>Have a Plan</vt:lpstr>
      <vt:lpstr>What Conflict is NOT.</vt:lpstr>
      <vt:lpstr>Resolving Conflict</vt:lpstr>
      <vt:lpstr>Avoiding Conflict Altogether</vt:lpstr>
      <vt:lpstr>Being Defensive</vt:lpstr>
      <vt:lpstr>Dramatizing</vt:lpstr>
      <vt:lpstr>Being Right</vt:lpstr>
      <vt:lpstr>Reading Between the Lines</vt:lpstr>
      <vt:lpstr>Don’t Forget to Listen </vt:lpstr>
      <vt:lpstr>Lacking Accountability</vt:lpstr>
      <vt:lpstr>Competing </vt:lpstr>
      <vt:lpstr>Attacking</vt:lpstr>
      <vt:lpstr>Refusing to Discuss the Issue</vt:lpstr>
      <vt:lpstr>Quick List</vt:lpstr>
      <vt:lpstr>What Kinds of Conflict Are Most Common in the OHSET Community?</vt:lpstr>
      <vt:lpstr>Questions</vt:lpstr>
      <vt:lpstr>Practice!</vt:lpstr>
      <vt:lpstr>Hostility &amp; Anger</vt:lpstr>
      <vt:lpstr>Response</vt:lpstr>
      <vt:lpstr>Goals</vt:lpstr>
      <vt:lpstr>What NOT to do</vt:lpstr>
      <vt:lpstr>TRY THIS</vt:lpstr>
      <vt:lpstr>rudeness</vt:lpstr>
      <vt:lpstr>Most common rude behavior</vt:lpstr>
      <vt:lpstr>What NOT to do</vt:lpstr>
      <vt:lpstr>What to do</vt:lpstr>
      <vt:lpstr>Closed minds</vt:lpstr>
      <vt:lpstr>Closed Mindedness</vt:lpstr>
      <vt:lpstr>What NOT to do</vt:lpstr>
      <vt:lpstr>Try this…</vt:lpstr>
      <vt:lpstr>communication</vt:lpstr>
      <vt:lpstr>Simple tips</vt:lpstr>
      <vt:lpstr>The least  you should know</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Dealing with Difficult People</dc:title>
  <dc:creator>Candi Bothum</dc:creator>
  <cp:lastModifiedBy>Bothum, Candi</cp:lastModifiedBy>
  <cp:revision>62</cp:revision>
  <dcterms:created xsi:type="dcterms:W3CDTF">2011-11-18T18:37:47Z</dcterms:created>
  <dcterms:modified xsi:type="dcterms:W3CDTF">2023-07-17T22:20:29Z</dcterms:modified>
</cp:coreProperties>
</file>