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9" r:id="rId14"/>
    <p:sldId id="270" r:id="rId15"/>
    <p:sldId id="271" r:id="rId16"/>
    <p:sldId id="268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46" autoAdjust="0"/>
    <p:restoredTop sz="94660"/>
  </p:normalViewPr>
  <p:slideViewPr>
    <p:cSldViewPr>
      <p:cViewPr varScale="1">
        <p:scale>
          <a:sx n="82" d="100"/>
          <a:sy n="82" d="100"/>
        </p:scale>
        <p:origin x="139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B316-1E70-4ADA-9234-4E22573D0E69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FFE8-66B6-4928-A62D-FACDC72B129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B316-1E70-4ADA-9234-4E22573D0E69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FFE8-66B6-4928-A62D-FACDC72B1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B316-1E70-4ADA-9234-4E22573D0E69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FFE8-66B6-4928-A62D-FACDC72B1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B316-1E70-4ADA-9234-4E22573D0E69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FFE8-66B6-4928-A62D-FACDC72B129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B316-1E70-4ADA-9234-4E22573D0E69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FFE8-66B6-4928-A62D-FACDC72B1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B316-1E70-4ADA-9234-4E22573D0E69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FFE8-66B6-4928-A62D-FACDC72B1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B316-1E70-4ADA-9234-4E22573D0E69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FFE8-66B6-4928-A62D-FACDC72B1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B316-1E70-4ADA-9234-4E22573D0E69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FFE8-66B6-4928-A62D-FACDC72B1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B316-1E70-4ADA-9234-4E22573D0E69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FFE8-66B6-4928-A62D-FACDC72B1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B316-1E70-4ADA-9234-4E22573D0E69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FFE8-66B6-4928-A62D-FACDC72B1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B316-1E70-4ADA-9234-4E22573D0E69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FFE8-66B6-4928-A62D-FACDC72B1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D9F5B316-1E70-4ADA-9234-4E22573D0E69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9BC4FFE8-66B6-4928-A62D-FACDC72B129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029200"/>
            <a:ext cx="6400800" cy="990600"/>
          </a:xfrm>
        </p:spPr>
        <p:txBody>
          <a:bodyPr>
            <a:normAutofit/>
          </a:bodyPr>
          <a:lstStyle/>
          <a:p>
            <a:r>
              <a:rPr lang="en-US" sz="2800" dirty="0"/>
              <a:t>We Want to Talk About!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73375"/>
            <a:ext cx="7772400" cy="2079625"/>
          </a:xfrm>
        </p:spPr>
        <p:txBody>
          <a:bodyPr/>
          <a:lstStyle/>
          <a:p>
            <a:r>
              <a:rPr lang="en-US" sz="4000" dirty="0"/>
              <a:t>10  15 16  17 19 ...20 </a:t>
            </a:r>
            <a:br>
              <a:rPr lang="en-US" sz="4000" dirty="0"/>
            </a:br>
            <a:r>
              <a:rPr lang="en-US" sz="4000" dirty="0"/>
              <a:t>Random Things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 b="31178"/>
          <a:stretch/>
        </p:blipFill>
        <p:spPr>
          <a:xfrm>
            <a:off x="5029200" y="5410200"/>
            <a:ext cx="3409950" cy="105615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5296647" y="3823031"/>
            <a:ext cx="386370" cy="365299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656429" y="3846079"/>
            <a:ext cx="381000" cy="3226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969318" y="3793947"/>
            <a:ext cx="381000" cy="3226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160" y="3798511"/>
            <a:ext cx="414564" cy="3596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28600"/>
            <a:ext cx="5514531" cy="3213431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10" name="Straight Connector 9"/>
          <p:cNvCxnSpPr/>
          <p:nvPr/>
        </p:nvCxnSpPr>
        <p:spPr>
          <a:xfrm flipV="1">
            <a:off x="3271649" y="3835556"/>
            <a:ext cx="381000" cy="3226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564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Over-mounted</a:t>
            </a:r>
          </a:p>
          <a:p>
            <a:r>
              <a:rPr lang="en-US" sz="2800" dirty="0"/>
              <a:t>Accidents</a:t>
            </a:r>
          </a:p>
          <a:p>
            <a:r>
              <a:rPr lang="en-US" sz="2800" dirty="0"/>
              <a:t>Insurance</a:t>
            </a:r>
          </a:p>
          <a:p>
            <a:r>
              <a:rPr lang="en-US" sz="2800" dirty="0"/>
              <a:t>Responsibility </a:t>
            </a:r>
          </a:p>
          <a:p>
            <a:r>
              <a:rPr lang="en-US" sz="2800" dirty="0"/>
              <a:t>Safety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Inexperienced riders – too much horse!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981200"/>
            <a:ext cx="4543425" cy="4391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8459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Rule Book</a:t>
            </a:r>
          </a:p>
          <a:p>
            <a:r>
              <a:rPr lang="en-US" sz="2800" dirty="0"/>
              <a:t>Standard Operating Guidelines</a:t>
            </a:r>
          </a:p>
          <a:p>
            <a:r>
              <a:rPr lang="en-US" sz="2800" dirty="0"/>
              <a:t>Facilities</a:t>
            </a:r>
          </a:p>
          <a:p>
            <a:r>
              <a:rPr lang="en-US" sz="2800" dirty="0"/>
              <a:t>District</a:t>
            </a:r>
          </a:p>
          <a:p>
            <a:r>
              <a:rPr lang="en-US" sz="2800" dirty="0"/>
              <a:t>Team</a:t>
            </a:r>
          </a:p>
          <a:p>
            <a:r>
              <a:rPr lang="en-US" sz="2800" dirty="0"/>
              <a:t>School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the Rules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693">
            <a:off x="4803133" y="593955"/>
            <a:ext cx="3351111" cy="517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52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2971800"/>
          </a:xfrm>
        </p:spPr>
        <p:txBody>
          <a:bodyPr>
            <a:normAutofit/>
          </a:bodyPr>
          <a:lstStyle/>
          <a:p>
            <a:r>
              <a:rPr lang="en-US" sz="2800" dirty="0"/>
              <a:t>All accidents</a:t>
            </a:r>
          </a:p>
          <a:p>
            <a:pPr lvl="1"/>
            <a:r>
              <a:rPr lang="en-US" sz="2800" dirty="0"/>
              <a:t>Practice or Meets</a:t>
            </a:r>
          </a:p>
          <a:p>
            <a:r>
              <a:rPr lang="en-US" sz="2800" dirty="0"/>
              <a:t>All Significant Discipline Actions to your district chair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3200400"/>
            <a:ext cx="4724400" cy="342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43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Don’t let team funds be an issue</a:t>
            </a:r>
          </a:p>
          <a:p>
            <a:r>
              <a:rPr lang="en-US" sz="2800" dirty="0"/>
              <a:t>Keep them transparent</a:t>
            </a:r>
          </a:p>
          <a:p>
            <a:r>
              <a:rPr lang="en-US" sz="2800" dirty="0"/>
              <a:t>Accurate</a:t>
            </a:r>
          </a:p>
          <a:p>
            <a:r>
              <a:rPr lang="en-US" sz="2800" dirty="0"/>
              <a:t>Detailed</a:t>
            </a:r>
          </a:p>
          <a:p>
            <a:r>
              <a:rPr lang="en-US" sz="2800" dirty="0"/>
              <a:t>Timely Reporting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Funds</a:t>
            </a:r>
          </a:p>
        </p:txBody>
      </p:sp>
      <p:pic>
        <p:nvPicPr>
          <p:cNvPr id="1026" name="Picture 2" descr="http://3.bp.blogspot.com/-ckZM0I2KDMw/Tl58zFrKyAI/AAAAAAAABD4/1EUIAA9t3io/s1600/smart-money-saving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39493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14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Paying students vs team members</a:t>
            </a:r>
          </a:p>
          <a:p>
            <a:r>
              <a:rPr lang="en-US" sz="2800" dirty="0"/>
              <a:t>Skilled vs lessor skilled</a:t>
            </a:r>
          </a:p>
          <a:p>
            <a:r>
              <a:rPr lang="en-US" sz="2800" dirty="0"/>
              <a:t>Friends vs non-friends</a:t>
            </a:r>
          </a:p>
          <a:p>
            <a:r>
              <a:rPr lang="en-US" sz="2800" dirty="0"/>
              <a:t>Good horses vs challenging</a:t>
            </a:r>
          </a:p>
          <a:p>
            <a:r>
              <a:rPr lang="en-US" sz="2800" dirty="0"/>
              <a:t>Protected Classes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 all team members equally</a:t>
            </a:r>
          </a:p>
        </p:txBody>
      </p:sp>
      <p:pic>
        <p:nvPicPr>
          <p:cNvPr id="2050" name="Picture 2" descr="http://41ydvd1cuyvlonsm03mpf21pub.wpengine.netdna-cdn.com/wp-content/uploads/2013/01/image-equality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362200"/>
            <a:ext cx="4461978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473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09600" y="2286000"/>
            <a:ext cx="3733800" cy="3429000"/>
          </a:xfrm>
        </p:spPr>
        <p:txBody>
          <a:bodyPr>
            <a:normAutofit/>
          </a:bodyPr>
          <a:lstStyle/>
          <a:p>
            <a:r>
              <a:rPr lang="en-US" sz="3200" dirty="0"/>
              <a:t>Use of YOUR Arena</a:t>
            </a:r>
          </a:p>
          <a:p>
            <a:r>
              <a:rPr lang="en-US" sz="3200" dirty="0"/>
              <a:t>Hauling Horses</a:t>
            </a:r>
          </a:p>
          <a:p>
            <a:r>
              <a:rPr lang="en-US" sz="3200" dirty="0"/>
              <a:t>Giving Lessons</a:t>
            </a:r>
          </a:p>
          <a:p>
            <a:r>
              <a:rPr lang="en-US" sz="3200" dirty="0"/>
              <a:t>Boarding Horses</a:t>
            </a:r>
          </a:p>
          <a:p>
            <a:r>
              <a:rPr lang="en-US" sz="3200" dirty="0"/>
              <a:t>Leasing a Horse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OHSET to Expand your business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433637"/>
            <a:ext cx="4706781" cy="3133725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431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81000" y="1385494"/>
            <a:ext cx="4419600" cy="40386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With your district chairs</a:t>
            </a:r>
          </a:p>
          <a:p>
            <a:r>
              <a:rPr lang="en-US" sz="2800" dirty="0"/>
              <a:t>With other coaches</a:t>
            </a:r>
          </a:p>
          <a:p>
            <a:r>
              <a:rPr lang="en-US" sz="2800" dirty="0"/>
              <a:t>With your team members AND their parents</a:t>
            </a:r>
          </a:p>
          <a:p>
            <a:r>
              <a:rPr lang="en-US" sz="2800" dirty="0"/>
              <a:t>With donors, sponsors, and funders</a:t>
            </a:r>
          </a:p>
          <a:p>
            <a:r>
              <a:rPr lang="en-US" sz="2800" dirty="0"/>
              <a:t>With facility owners</a:t>
            </a:r>
          </a:p>
          <a:p>
            <a:r>
              <a:rPr lang="en-US" sz="2800" dirty="0"/>
              <a:t>With your School, AD, and other school representatives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487362"/>
          </a:xfrm>
        </p:spPr>
        <p:txBody>
          <a:bodyPr/>
          <a:lstStyle/>
          <a:p>
            <a:r>
              <a:rPr lang="en-US" dirty="0"/>
              <a:t>Communicate!!!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05595">
            <a:off x="4345902" y="3940307"/>
            <a:ext cx="4475065" cy="2382180"/>
          </a:xfrm>
          <a:prstGeom prst="snip2DiagRect">
            <a:avLst>
              <a:gd name="adj1" fmla="val 32876"/>
              <a:gd name="adj2" fmla="val 3511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5851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Promote </a:t>
            </a:r>
            <a:r>
              <a:rPr lang="en-US" dirty="0" err="1"/>
              <a:t>Ohset</a:t>
            </a:r>
            <a:r>
              <a:rPr lang="en-US" dirty="0"/>
              <a:t> </a:t>
            </a:r>
            <a:br>
              <a:rPr lang="en-US" dirty="0"/>
            </a:br>
            <a:r>
              <a:rPr lang="en-US" sz="2000" dirty="0"/>
              <a:t>Not its problems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295400"/>
            <a:ext cx="5410200" cy="360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5" b="31500"/>
          <a:stretch/>
        </p:blipFill>
        <p:spPr>
          <a:xfrm>
            <a:off x="609600" y="4572000"/>
            <a:ext cx="5770859" cy="1884362"/>
          </a:xfrm>
        </p:spPr>
      </p:pic>
    </p:spTree>
    <p:extLst>
      <p:ext uri="{BB962C8B-B14F-4D97-AF65-F5344CB8AC3E}">
        <p14:creationId xmlns:p14="http://schemas.microsoft.com/office/powerpoint/2010/main" val="1780561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relationship at the school!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209800"/>
            <a:ext cx="5557837" cy="3705224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2" y="1981200"/>
            <a:ext cx="2581275" cy="3810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901150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944562"/>
          </a:xfrm>
        </p:spPr>
        <p:txBody>
          <a:bodyPr/>
          <a:lstStyle/>
          <a:p>
            <a:r>
              <a:rPr lang="en-US" dirty="0"/>
              <a:t>Selling raffle tickets is a part of </a:t>
            </a:r>
            <a:r>
              <a:rPr lang="en-US" dirty="0" err="1"/>
              <a:t>ohset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05000"/>
            <a:ext cx="5029200" cy="335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 rot="7128632">
            <a:off x="4051034" y="3028903"/>
            <a:ext cx="5208998" cy="182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65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At practice</a:t>
            </a:r>
          </a:p>
          <a:p>
            <a:r>
              <a:rPr lang="en-US" sz="2800" dirty="0"/>
              <a:t>At meets</a:t>
            </a:r>
          </a:p>
          <a:p>
            <a:r>
              <a:rPr lang="en-US" sz="2800" dirty="0"/>
              <a:t>Coaches</a:t>
            </a:r>
          </a:p>
          <a:p>
            <a:r>
              <a:rPr lang="en-US" sz="2800" dirty="0"/>
              <a:t>Parents</a:t>
            </a:r>
          </a:p>
          <a:p>
            <a:r>
              <a:rPr lang="en-US" sz="2800" dirty="0"/>
              <a:t>Youth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DRINK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410449"/>
            <a:ext cx="5572125" cy="4210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3902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944562"/>
          </a:xfrm>
        </p:spPr>
        <p:txBody>
          <a:bodyPr/>
          <a:lstStyle/>
          <a:p>
            <a:r>
              <a:rPr lang="en-US" dirty="0"/>
              <a:t>8</a:t>
            </a:r>
            <a:r>
              <a:rPr lang="en-US" baseline="30000" dirty="0"/>
              <a:t>th</a:t>
            </a:r>
            <a:r>
              <a:rPr lang="en-US" dirty="0"/>
              <a:t> Graders, OHSET, and eligibility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300" y="2362200"/>
            <a:ext cx="1943100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459" r="9376"/>
          <a:stretch/>
        </p:blipFill>
        <p:spPr>
          <a:xfrm>
            <a:off x="685800" y="2209800"/>
            <a:ext cx="51816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8889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600200"/>
            <a:ext cx="47244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How long is too long</a:t>
            </a:r>
          </a:p>
          <a:p>
            <a:pPr lvl="1"/>
            <a:r>
              <a:rPr lang="en-US" sz="2800" dirty="0"/>
              <a:t>Heat/Cold</a:t>
            </a:r>
          </a:p>
          <a:p>
            <a:r>
              <a:rPr lang="en-US" sz="2800" dirty="0"/>
              <a:t>Mandatory</a:t>
            </a:r>
          </a:p>
          <a:p>
            <a:r>
              <a:rPr lang="en-US" sz="2800" dirty="0"/>
              <a:t>Make it work for you</a:t>
            </a:r>
          </a:p>
          <a:p>
            <a:r>
              <a:rPr lang="en-US" sz="2800" dirty="0"/>
              <a:t>Try to have it work for as many participants as possible</a:t>
            </a:r>
          </a:p>
          <a:p>
            <a:pPr lvl="1"/>
            <a:r>
              <a:rPr lang="en-US" sz="2800" dirty="0"/>
              <a:t>Add coaches</a:t>
            </a:r>
          </a:p>
          <a:p>
            <a:pPr lvl="1"/>
            <a:r>
              <a:rPr lang="en-US" sz="2800" dirty="0"/>
              <a:t>Utilize other opportunities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Length - Effectiveness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0" y="1409171"/>
            <a:ext cx="2819400" cy="2769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37919">
            <a:off x="5558748" y="4162716"/>
            <a:ext cx="3182705" cy="2120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4128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800" dirty="0"/>
              <a:t>What’s appropriate?</a:t>
            </a:r>
          </a:p>
          <a:p>
            <a:r>
              <a:rPr lang="en-US" sz="2800" dirty="0"/>
              <a:t>What isn’t</a:t>
            </a:r>
          </a:p>
          <a:p>
            <a:r>
              <a:rPr lang="en-US" sz="2800" dirty="0"/>
              <a:t>Reporting</a:t>
            </a:r>
          </a:p>
          <a:p>
            <a:r>
              <a:rPr lang="en-US" sz="2800" dirty="0"/>
              <a:t>Youth</a:t>
            </a:r>
          </a:p>
          <a:p>
            <a:r>
              <a:rPr lang="en-US" sz="2800" dirty="0"/>
              <a:t>Adults</a:t>
            </a:r>
          </a:p>
          <a:p>
            <a:r>
              <a:rPr lang="en-US" sz="2800" dirty="0"/>
              <a:t>Volunteers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Touching – Displays of Affection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438400"/>
            <a:ext cx="5495256" cy="3657600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55363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Not a good idea</a:t>
            </a:r>
          </a:p>
          <a:p>
            <a:r>
              <a:rPr lang="en-US" sz="2800" dirty="0"/>
              <a:t>When might it be a good idea</a:t>
            </a:r>
          </a:p>
          <a:p>
            <a:r>
              <a:rPr lang="en-US" sz="2800" dirty="0"/>
              <a:t>Not part of the coaching job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Riding Athlete’s Horses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914401"/>
            <a:ext cx="3521428" cy="5282142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10378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Should be a requirement at all districts</a:t>
            </a:r>
          </a:p>
          <a:p>
            <a:r>
              <a:rPr lang="en-US" sz="2800" dirty="0"/>
              <a:t>Youth should never be camping alone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Chaperoning Youth at Meets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752599"/>
            <a:ext cx="3581400" cy="4677747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80049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905000"/>
            <a:ext cx="3733800" cy="3124200"/>
          </a:xfrm>
        </p:spPr>
        <p:txBody>
          <a:bodyPr>
            <a:normAutofit/>
          </a:bodyPr>
          <a:lstStyle/>
          <a:p>
            <a:r>
              <a:rPr lang="en-US" sz="2800" dirty="0"/>
              <a:t>All levels and disciplines are welcome</a:t>
            </a:r>
          </a:p>
          <a:p>
            <a:r>
              <a:rPr lang="en-US" sz="2800" dirty="0"/>
              <a:t>Find events that they can manage and keep them safe!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Respect all Skill Levels &amp; Disciplines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67200"/>
            <a:ext cx="4101586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676400"/>
            <a:ext cx="4038742" cy="26908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4948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dirty="0"/>
              <a:t>Other coaches</a:t>
            </a:r>
          </a:p>
          <a:p>
            <a:r>
              <a:rPr lang="en-US" sz="2800" dirty="0"/>
              <a:t>Youth</a:t>
            </a:r>
          </a:p>
          <a:p>
            <a:r>
              <a:rPr lang="en-US" sz="2800" dirty="0"/>
              <a:t>Parents</a:t>
            </a:r>
          </a:p>
          <a:p>
            <a:r>
              <a:rPr lang="en-US" sz="2800" dirty="0"/>
              <a:t>Volunteers</a:t>
            </a:r>
          </a:p>
          <a:p>
            <a:r>
              <a:rPr lang="en-US" sz="2800" dirty="0"/>
              <a:t>Judges</a:t>
            </a:r>
          </a:p>
          <a:p>
            <a:r>
              <a:rPr lang="en-US" sz="2800" dirty="0"/>
              <a:t>The Public</a:t>
            </a:r>
          </a:p>
          <a:p>
            <a:r>
              <a:rPr lang="en-US" sz="2800" dirty="0"/>
              <a:t>Rules</a:t>
            </a:r>
          </a:p>
          <a:p>
            <a:r>
              <a:rPr lang="en-US" sz="2800" dirty="0"/>
              <a:t>Facilities</a:t>
            </a:r>
          </a:p>
          <a:p>
            <a:r>
              <a:rPr lang="en-US" sz="2800" dirty="0"/>
              <a:t>Contractors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Courteous and Respectful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752600"/>
            <a:ext cx="4762500" cy="4762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2788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2057400"/>
            <a:ext cx="4495800" cy="3657600"/>
          </a:xfrm>
        </p:spPr>
        <p:txBody>
          <a:bodyPr>
            <a:normAutofit/>
          </a:bodyPr>
          <a:lstStyle/>
          <a:p>
            <a:r>
              <a:rPr lang="en-US" sz="2800" dirty="0"/>
              <a:t>Let your parents know that volunteering is part of their responsibility</a:t>
            </a:r>
          </a:p>
          <a:p>
            <a:r>
              <a:rPr lang="en-US" sz="2800" dirty="0"/>
              <a:t>Many hands make light 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Volunteers are a MUST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440478"/>
            <a:ext cx="3978405" cy="396032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25152726"/>
      </p:ext>
    </p:extLst>
  </p:cSld>
  <p:clrMapOvr>
    <a:masterClrMapping/>
  </p:clrMapOvr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409</TotalTime>
  <Words>329</Words>
  <Application>Microsoft Office PowerPoint</Application>
  <PresentationFormat>On-screen Show (4:3)</PresentationFormat>
  <Paragraphs>92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Arial Narrow</vt:lpstr>
      <vt:lpstr>Horizon</vt:lpstr>
      <vt:lpstr>10  15 16  17 19 ...20  Random Things</vt:lpstr>
      <vt:lpstr>The DRINK</vt:lpstr>
      <vt:lpstr>Practice Length - Effectiveness</vt:lpstr>
      <vt:lpstr>Touching – Displays of Affection</vt:lpstr>
      <vt:lpstr>Riding Athlete’s Horses</vt:lpstr>
      <vt:lpstr>Chaperoning Youth at Meets</vt:lpstr>
      <vt:lpstr>Respect all Skill Levels &amp; Disciplines</vt:lpstr>
      <vt:lpstr>Be Courteous and Respectful</vt:lpstr>
      <vt:lpstr>Volunteers are a MUST</vt:lpstr>
      <vt:lpstr>Inexperienced riders – too much horse!</vt:lpstr>
      <vt:lpstr>Know the Rules</vt:lpstr>
      <vt:lpstr>Report!</vt:lpstr>
      <vt:lpstr>Team Funds</vt:lpstr>
      <vt:lpstr>Treat all team members equally</vt:lpstr>
      <vt:lpstr>Using OHSET to Expand your business</vt:lpstr>
      <vt:lpstr>Communicate!!!</vt:lpstr>
      <vt:lpstr>Promote Ohset  Not its problems</vt:lpstr>
      <vt:lpstr>Create a relationship at the school!</vt:lpstr>
      <vt:lpstr>Selling raffle tickets is a part of ohset</vt:lpstr>
      <vt:lpstr>8th Graders, OHSET, and eligibility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Random Things</dc:title>
  <dc:creator>Support</dc:creator>
  <cp:lastModifiedBy>Micayla Stam</cp:lastModifiedBy>
  <cp:revision>23</cp:revision>
  <dcterms:created xsi:type="dcterms:W3CDTF">2013-01-03T23:09:29Z</dcterms:created>
  <dcterms:modified xsi:type="dcterms:W3CDTF">2023-09-27T05:57:14Z</dcterms:modified>
</cp:coreProperties>
</file>